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7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497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1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8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782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07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57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1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36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150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07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047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3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46" y="3898763"/>
            <a:ext cx="2468526" cy="227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70" y="1087550"/>
            <a:ext cx="2365732" cy="216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32" y="1124744"/>
            <a:ext cx="2477560" cy="21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3568" y="404664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GLUTENVRIJE EN VEGAN KOEKJES OP BASIS VAN HAVER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496509" y="330528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CC50500</a:t>
            </a:r>
          </a:p>
          <a:p>
            <a:r>
              <a:rPr lang="nl-BE" sz="1200" dirty="0" smtClean="0"/>
              <a:t>Haverkoekjes met amandel</a:t>
            </a:r>
          </a:p>
          <a:p>
            <a:r>
              <a:rPr lang="nl-BE" sz="1200" dirty="0" smtClean="0"/>
              <a:t>6x150gr </a:t>
            </a:r>
            <a:endParaRPr lang="nl-BE" sz="1200" dirty="0"/>
          </a:p>
        </p:txBody>
      </p:sp>
      <p:sp>
        <p:nvSpPr>
          <p:cNvPr id="10" name="Tekstvak 9"/>
          <p:cNvSpPr txBox="1"/>
          <p:nvPr/>
        </p:nvSpPr>
        <p:spPr>
          <a:xfrm>
            <a:off x="5909345" y="616530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CC50506</a:t>
            </a:r>
          </a:p>
          <a:p>
            <a:r>
              <a:rPr lang="nl-BE" sz="1200" dirty="0" smtClean="0"/>
              <a:t>Haverkoekjes met noten en moerbei</a:t>
            </a:r>
          </a:p>
          <a:p>
            <a:r>
              <a:rPr lang="nl-BE" sz="1200" dirty="0" smtClean="0"/>
              <a:t>6x150gr </a:t>
            </a:r>
            <a:endParaRPr lang="nl-BE" sz="1200" dirty="0"/>
          </a:p>
        </p:txBody>
      </p:sp>
      <p:sp>
        <p:nvSpPr>
          <p:cNvPr id="11" name="Tekstvak 10"/>
          <p:cNvSpPr txBox="1"/>
          <p:nvPr/>
        </p:nvSpPr>
        <p:spPr>
          <a:xfrm>
            <a:off x="5981353" y="32524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CC50502</a:t>
            </a:r>
          </a:p>
          <a:p>
            <a:r>
              <a:rPr lang="nl-BE" sz="1200" dirty="0" smtClean="0"/>
              <a:t>Haverkoekjes met </a:t>
            </a:r>
            <a:r>
              <a:rPr lang="nl-BE" sz="1200" dirty="0" err="1" smtClean="0"/>
              <a:t>cranberrys</a:t>
            </a:r>
            <a:endParaRPr lang="nl-BE" sz="1200" dirty="0" smtClean="0"/>
          </a:p>
          <a:p>
            <a:r>
              <a:rPr lang="nl-BE" sz="1200" dirty="0" smtClean="0"/>
              <a:t>6x150gr </a:t>
            </a:r>
            <a:endParaRPr lang="nl-BE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" y="11623"/>
            <a:ext cx="2051273" cy="134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rn Crake Gember Citroen Koekjes 150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14000"/>
            <a:ext cx="1600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1541032" y="616530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CC50503</a:t>
            </a:r>
          </a:p>
          <a:p>
            <a:r>
              <a:rPr lang="nl-BE" sz="1200" dirty="0" smtClean="0"/>
              <a:t>Haverkoekjes gember/citroen</a:t>
            </a:r>
          </a:p>
          <a:p>
            <a:r>
              <a:rPr lang="nl-BE" sz="1200" dirty="0" smtClean="0"/>
              <a:t>6x150gr 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6464818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29</Words>
  <Application>Microsoft Office PowerPoint</Application>
  <PresentationFormat>Diavoorstelling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Deor</dc:creator>
  <cp:lastModifiedBy>Deor</cp:lastModifiedBy>
  <cp:revision>20</cp:revision>
  <dcterms:created xsi:type="dcterms:W3CDTF">2021-01-06T15:16:34Z</dcterms:created>
  <dcterms:modified xsi:type="dcterms:W3CDTF">2021-09-17T14:05:43Z</dcterms:modified>
</cp:coreProperties>
</file>