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7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497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1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8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782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07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57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1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36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150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07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047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3ADD-8C07-48F7-9FCC-06096DBDC3F6}" type="datetimeFigureOut">
              <a:rPr lang="nl-BE" smtClean="0"/>
              <a:t>17/09/2021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BAE62-7FB4-4A16-BD75-49C3140257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63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33" y="3717032"/>
            <a:ext cx="2468526" cy="227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10712"/>
            <a:ext cx="2365732" cy="216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477560" cy="21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3568" y="404664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BUISCUITS SUR BASE D’AVOINE SANS GLUTEN ET VEGAN 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827584" y="324628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CC50500</a:t>
            </a:r>
          </a:p>
          <a:p>
            <a:r>
              <a:rPr lang="nl-BE" sz="1200" dirty="0" smtClean="0"/>
              <a:t>Biscuits </a:t>
            </a:r>
            <a:r>
              <a:rPr lang="nl-BE" sz="1200" dirty="0" err="1" smtClean="0"/>
              <a:t>avoine</a:t>
            </a:r>
            <a:r>
              <a:rPr lang="nl-BE" sz="1200" dirty="0" smtClean="0"/>
              <a:t> et </a:t>
            </a:r>
            <a:r>
              <a:rPr lang="nl-BE" sz="1200" dirty="0" err="1" smtClean="0"/>
              <a:t>amande</a:t>
            </a:r>
            <a:endParaRPr lang="nl-BE" sz="1200" dirty="0" smtClean="0"/>
          </a:p>
          <a:p>
            <a:r>
              <a:rPr lang="nl-BE" sz="1200" dirty="0" smtClean="0"/>
              <a:t>6x150gr </a:t>
            </a:r>
            <a:endParaRPr lang="nl-BE" sz="1200" dirty="0"/>
          </a:p>
        </p:txBody>
      </p:sp>
      <p:sp>
        <p:nvSpPr>
          <p:cNvPr id="10" name="Tekstvak 9"/>
          <p:cNvSpPr txBox="1"/>
          <p:nvPr/>
        </p:nvSpPr>
        <p:spPr>
          <a:xfrm>
            <a:off x="6156176" y="608818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CC50506</a:t>
            </a:r>
          </a:p>
          <a:p>
            <a:r>
              <a:rPr lang="nl-BE" sz="1200" dirty="0" smtClean="0"/>
              <a:t>Biscuits </a:t>
            </a:r>
            <a:r>
              <a:rPr lang="nl-BE" sz="1200" dirty="0" err="1" smtClean="0"/>
              <a:t>avoine</a:t>
            </a:r>
            <a:r>
              <a:rPr lang="nl-BE" sz="1200" dirty="0" smtClean="0"/>
              <a:t> et </a:t>
            </a:r>
            <a:r>
              <a:rPr lang="nl-BE" sz="1200" dirty="0" err="1" smtClean="0"/>
              <a:t>noix</a:t>
            </a:r>
            <a:r>
              <a:rPr lang="nl-BE" sz="1200" dirty="0" smtClean="0"/>
              <a:t> et </a:t>
            </a:r>
            <a:r>
              <a:rPr lang="nl-BE" sz="1200" dirty="0" err="1" smtClean="0"/>
              <a:t>mûres</a:t>
            </a:r>
            <a:endParaRPr lang="nl-BE" sz="1200" dirty="0" smtClean="0"/>
          </a:p>
          <a:p>
            <a:r>
              <a:rPr lang="nl-BE" sz="1200" dirty="0" smtClean="0"/>
              <a:t>6x150gr </a:t>
            </a:r>
            <a:endParaRPr lang="nl-BE" sz="1200" dirty="0"/>
          </a:p>
        </p:txBody>
      </p:sp>
      <p:sp>
        <p:nvSpPr>
          <p:cNvPr id="11" name="Tekstvak 10"/>
          <p:cNvSpPr txBox="1"/>
          <p:nvPr/>
        </p:nvSpPr>
        <p:spPr>
          <a:xfrm>
            <a:off x="5940152" y="324919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CC50502</a:t>
            </a:r>
          </a:p>
          <a:p>
            <a:r>
              <a:rPr lang="nl-BE" sz="1200" dirty="0" smtClean="0"/>
              <a:t>Biscuits </a:t>
            </a:r>
            <a:r>
              <a:rPr lang="nl-BE" sz="1200" dirty="0" err="1" smtClean="0"/>
              <a:t>avoine</a:t>
            </a:r>
            <a:r>
              <a:rPr lang="nl-BE" sz="1200" dirty="0" smtClean="0"/>
              <a:t> et </a:t>
            </a:r>
            <a:r>
              <a:rPr lang="nl-BE" sz="1200" dirty="0" err="1" smtClean="0"/>
              <a:t>canneberges</a:t>
            </a:r>
            <a:endParaRPr lang="nl-BE" sz="1200" dirty="0" smtClean="0"/>
          </a:p>
          <a:p>
            <a:r>
              <a:rPr lang="nl-BE" sz="1200" dirty="0" smtClean="0"/>
              <a:t>6x150gr </a:t>
            </a:r>
            <a:endParaRPr lang="nl-BE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" y="11623"/>
            <a:ext cx="2051273" cy="134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ec.europa.eu/agriculture/organic/images/standard/organic_farming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rn Crake Gember Citroen Koekjes 150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52" y="3861048"/>
            <a:ext cx="1600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827584" y="60881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CC50503</a:t>
            </a:r>
          </a:p>
          <a:p>
            <a:r>
              <a:rPr lang="nl-BE" sz="1200" dirty="0" smtClean="0"/>
              <a:t>Biscuits </a:t>
            </a:r>
            <a:r>
              <a:rPr lang="nl-BE" sz="1200" dirty="0" err="1" smtClean="0"/>
              <a:t>avoine</a:t>
            </a:r>
            <a:r>
              <a:rPr lang="nl-BE" sz="1200" dirty="0" smtClean="0"/>
              <a:t> </a:t>
            </a:r>
            <a:r>
              <a:rPr lang="nl-BE" sz="1200" dirty="0"/>
              <a:t> </a:t>
            </a:r>
            <a:r>
              <a:rPr lang="nl-BE" sz="1200" dirty="0" err="1" smtClean="0"/>
              <a:t>gingèmbre</a:t>
            </a:r>
            <a:r>
              <a:rPr lang="nl-BE" sz="1200" dirty="0" smtClean="0"/>
              <a:t> et </a:t>
            </a:r>
            <a:r>
              <a:rPr lang="nl-BE" sz="1200" dirty="0" err="1" smtClean="0"/>
              <a:t>citron</a:t>
            </a:r>
            <a:endParaRPr lang="nl-BE" sz="1200" dirty="0" smtClean="0"/>
          </a:p>
          <a:p>
            <a:r>
              <a:rPr lang="nl-BE" sz="1200" dirty="0" smtClean="0"/>
              <a:t>6x150gr 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2063070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</Words>
  <Application>Microsoft Office PowerPoint</Application>
  <PresentationFormat>Diavoorstelling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Deor</dc:creator>
  <cp:lastModifiedBy>Deor</cp:lastModifiedBy>
  <cp:revision>20</cp:revision>
  <dcterms:created xsi:type="dcterms:W3CDTF">2021-01-06T15:16:34Z</dcterms:created>
  <dcterms:modified xsi:type="dcterms:W3CDTF">2021-09-17T14:04:49Z</dcterms:modified>
</cp:coreProperties>
</file>