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9" r:id="rId2"/>
    <p:sldId id="270" r:id="rId3"/>
  </p:sldIdLst>
  <p:sldSz cx="9144000" cy="6858000" type="screen4x3"/>
  <p:notesSz cx="6888163" cy="100187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E913-31AC-4C26-977D-A41A973DFF5C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634FD-8BFF-4F86-B6D6-2EFE4E315AE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71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90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95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5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39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54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77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835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14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591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073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282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3D89-696C-452C-9710-934AFC92C8A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74A9-956E-4C7D-AA15-6C7B9789E2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98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7" y="-526746"/>
            <a:ext cx="9135713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0"/>
            <a:ext cx="9144000" cy="12676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" y="4247122"/>
            <a:ext cx="9135713" cy="26574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36" y="4925799"/>
            <a:ext cx="1606598" cy="1932201"/>
          </a:xfrm>
          <a:prstGeom prst="rect">
            <a:avLst/>
          </a:prstGeom>
        </p:spPr>
      </p:pic>
      <p:pic>
        <p:nvPicPr>
          <p:cNvPr id="14" name="Afbeelding 13" descr="Afbeelding met kop, fles&#10;&#10;Automatisch gegenereerde beschrijving">
            <a:extLst>
              <a:ext uri="{FF2B5EF4-FFF2-40B4-BE49-F238E27FC236}">
                <a16:creationId xmlns:a16="http://schemas.microsoft.com/office/drawing/2014/main" xmlns="" id="{43BE6A47-B586-4406-82B9-546EDF27CA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8" y="1340768"/>
            <a:ext cx="1524918" cy="3021790"/>
          </a:xfrm>
          <a:prstGeom prst="rect">
            <a:avLst/>
          </a:prstGeom>
        </p:spPr>
      </p:pic>
      <p:pic>
        <p:nvPicPr>
          <p:cNvPr id="11" name="Picture 6" descr="https://www.labelinfo.be/sites/default/files/styles/label_teaser/public/label/eu_biolabel_1.png?itok=zz3aZCs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58911"/>
            <a:ext cx="1544805" cy="15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vegan-labels.info/wp-content/uploads/vegan-society-labe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4" r="19685"/>
          <a:stretch/>
        </p:blipFill>
        <p:spPr bwMode="auto">
          <a:xfrm>
            <a:off x="7092280" y="22169"/>
            <a:ext cx="1349896" cy="12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http://www.eatreal.co.uk/wp-content/themes/EatReal/assets/images/certified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794"/>
            <a:ext cx="1080120" cy="111252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9" name="Tekstvak 18"/>
          <p:cNvSpPr txBox="1"/>
          <p:nvPr/>
        </p:nvSpPr>
        <p:spPr>
          <a:xfrm>
            <a:off x="3707904" y="4279468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ON914 </a:t>
            </a:r>
            <a:r>
              <a:rPr lang="nl-BE" sz="1200" dirty="0" err="1" smtClean="0"/>
              <a:t>O’nest</a:t>
            </a:r>
            <a:r>
              <a:rPr lang="nl-BE" sz="1200" dirty="0" smtClean="0"/>
              <a:t> chips</a:t>
            </a:r>
          </a:p>
          <a:p>
            <a:r>
              <a:rPr lang="nl-BE" sz="1200" dirty="0" err="1" smtClean="0"/>
              <a:t>Hummus</a:t>
            </a:r>
            <a:r>
              <a:rPr lang="nl-BE" sz="1200" dirty="0" smtClean="0"/>
              <a:t> curry</a:t>
            </a:r>
          </a:p>
          <a:p>
            <a:r>
              <a:rPr lang="nl-BE" sz="1200" dirty="0" smtClean="0"/>
              <a:t>10x75gr </a:t>
            </a:r>
            <a:endParaRPr lang="nl-BE" sz="1200" dirty="0"/>
          </a:p>
        </p:txBody>
      </p:sp>
      <p:pic>
        <p:nvPicPr>
          <p:cNvPr id="2050" name="Picture 2" descr="C:\Users\Deor\Documents\ALLE FIRMA's\V&amp;L DELIBRANDS\LEVERANCIERS\Onest\foto's\onest-salt&amp;pepper-packsho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4" y="1230117"/>
            <a:ext cx="1711874" cy="29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eor\Documents\ALLE FIRMA's\V&amp;L DELIBRANDS\LEVERANCIERS\Onest\foto's\onest-salt&amp;pepper-packsho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89" y="2549627"/>
            <a:ext cx="973077" cy="16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453254" y="4279468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ON1224  </a:t>
            </a:r>
            <a:r>
              <a:rPr lang="nl-BE" sz="1200" dirty="0" err="1" smtClean="0"/>
              <a:t>O’nest</a:t>
            </a:r>
            <a:r>
              <a:rPr lang="nl-BE" sz="1200" dirty="0" smtClean="0"/>
              <a:t> chips</a:t>
            </a:r>
          </a:p>
          <a:p>
            <a:r>
              <a:rPr lang="nl-BE" sz="1200" dirty="0" err="1" smtClean="0"/>
              <a:t>Hummus</a:t>
            </a:r>
            <a:r>
              <a:rPr lang="nl-BE" sz="1200" dirty="0" smtClean="0"/>
              <a:t> </a:t>
            </a:r>
            <a:r>
              <a:rPr lang="nl-BE" sz="1200" dirty="0" err="1" smtClean="0"/>
              <a:t>salt&amp;pepper</a:t>
            </a:r>
            <a:endParaRPr lang="nl-BE" sz="1200" dirty="0" smtClean="0"/>
          </a:p>
          <a:p>
            <a:r>
              <a:rPr lang="nl-BE" sz="1200" dirty="0" smtClean="0"/>
              <a:t>10x75gr </a:t>
            </a:r>
            <a:endParaRPr lang="nl-BE" sz="1200" dirty="0"/>
          </a:p>
        </p:txBody>
      </p:sp>
      <p:sp>
        <p:nvSpPr>
          <p:cNvPr id="22" name="Tekstvak 21"/>
          <p:cNvSpPr txBox="1"/>
          <p:nvPr/>
        </p:nvSpPr>
        <p:spPr>
          <a:xfrm>
            <a:off x="6876256" y="4242396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ON1178 </a:t>
            </a:r>
            <a:r>
              <a:rPr lang="nl-BE" sz="1200" dirty="0" err="1" smtClean="0"/>
              <a:t>O’nest</a:t>
            </a:r>
            <a:r>
              <a:rPr lang="nl-BE" sz="1200" dirty="0" smtClean="0"/>
              <a:t> chips</a:t>
            </a:r>
          </a:p>
          <a:p>
            <a:r>
              <a:rPr lang="nl-BE" sz="1200" dirty="0" err="1" smtClean="0"/>
              <a:t>Hummus</a:t>
            </a:r>
            <a:r>
              <a:rPr lang="nl-BE" sz="1200" dirty="0" smtClean="0"/>
              <a:t> </a:t>
            </a:r>
            <a:r>
              <a:rPr lang="nl-BE" sz="1200" dirty="0" err="1" smtClean="0"/>
              <a:t>salt&amp;pepper</a:t>
            </a:r>
            <a:endParaRPr lang="nl-BE" sz="1200" dirty="0" smtClean="0"/>
          </a:p>
          <a:p>
            <a:r>
              <a:rPr lang="nl-BE" sz="1200" dirty="0" smtClean="0"/>
              <a:t>12x40gr 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416636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97"/>
            <a:ext cx="9135713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0"/>
            <a:ext cx="9144000" cy="12676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" y="4247122"/>
            <a:ext cx="9135713" cy="26574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36" y="4925799"/>
            <a:ext cx="1606598" cy="1932201"/>
          </a:xfrm>
          <a:prstGeom prst="rect">
            <a:avLst/>
          </a:prstGeom>
        </p:spPr>
      </p:pic>
      <p:pic>
        <p:nvPicPr>
          <p:cNvPr id="15" name="Afbeelding 14" descr="Afbeelding met kop, teken, lezen&#10;&#10;Automatisch gegenereerde beschrijving">
            <a:extLst>
              <a:ext uri="{FF2B5EF4-FFF2-40B4-BE49-F238E27FC236}">
                <a16:creationId xmlns:a16="http://schemas.microsoft.com/office/drawing/2014/main" xmlns="" id="{28AB63E1-28F6-438C-A1B8-214A755309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85" y="1282967"/>
            <a:ext cx="1742169" cy="2939182"/>
          </a:xfrm>
          <a:prstGeom prst="rect">
            <a:avLst/>
          </a:prstGeom>
        </p:spPr>
      </p:pic>
      <p:pic>
        <p:nvPicPr>
          <p:cNvPr id="11" name="Picture 6" descr="https://www.labelinfo.be/sites/default/files/styles/label_teaser/public/label/eu_biolabel_1.png?itok=zz3aZCs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58911"/>
            <a:ext cx="1544805" cy="15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vegan-labels.info/wp-content/uploads/vegan-society-labe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4" r="19685"/>
          <a:stretch/>
        </p:blipFill>
        <p:spPr bwMode="auto">
          <a:xfrm>
            <a:off x="7092280" y="22169"/>
            <a:ext cx="1349896" cy="12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http://www.eatreal.co.uk/wp-content/themes/EatReal/assets/images/certified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794"/>
            <a:ext cx="1080120" cy="111252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8" name="Tekstvak 17"/>
          <p:cNvSpPr txBox="1"/>
          <p:nvPr/>
        </p:nvSpPr>
        <p:spPr>
          <a:xfrm>
            <a:off x="3946540" y="4346927"/>
            <a:ext cx="16921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ON915 </a:t>
            </a:r>
            <a:r>
              <a:rPr lang="nl-BE" sz="1200" dirty="0" err="1" smtClean="0"/>
              <a:t>O’nest</a:t>
            </a:r>
            <a:r>
              <a:rPr lang="nl-BE" sz="1200" dirty="0" smtClean="0"/>
              <a:t> chips</a:t>
            </a:r>
          </a:p>
          <a:p>
            <a:r>
              <a:rPr lang="nl-BE" sz="1200" dirty="0" err="1" smtClean="0"/>
              <a:t>Lentilles</a:t>
            </a:r>
            <a:r>
              <a:rPr lang="nl-BE" sz="1200" dirty="0" smtClean="0"/>
              <a:t>  </a:t>
            </a:r>
            <a:r>
              <a:rPr lang="nl-BE" sz="1200" dirty="0" err="1" smtClean="0"/>
              <a:t>romarijn</a:t>
            </a:r>
            <a:endParaRPr lang="nl-BE" sz="1200" dirty="0" smtClean="0"/>
          </a:p>
          <a:p>
            <a:r>
              <a:rPr lang="nl-BE" sz="1200" dirty="0" smtClean="0"/>
              <a:t>10x75gr </a:t>
            </a:r>
            <a:endParaRPr lang="nl-BE" sz="1200" dirty="0"/>
          </a:p>
        </p:txBody>
      </p:sp>
      <p:pic>
        <p:nvPicPr>
          <p:cNvPr id="1026" name="Picture 2" descr="C:\Users\Deor\Documents\ALLE FIRMA's\V&amp;L DELIBRANDS\LEVERANCIERS\Onest\foto's\onest-paprika-40g-packsho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5021"/>
            <a:ext cx="1728192" cy="30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6876256" y="4279468"/>
            <a:ext cx="20947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ON1177 </a:t>
            </a:r>
            <a:r>
              <a:rPr lang="nl-BE" sz="1200" dirty="0" err="1" smtClean="0"/>
              <a:t>O’nest</a:t>
            </a:r>
            <a:r>
              <a:rPr lang="nl-BE" sz="1200" dirty="0" smtClean="0"/>
              <a:t> chips</a:t>
            </a:r>
          </a:p>
          <a:p>
            <a:r>
              <a:rPr lang="nl-BE" sz="1200" dirty="0" err="1" smtClean="0"/>
              <a:t>Lentilles</a:t>
            </a:r>
            <a:r>
              <a:rPr lang="nl-BE" sz="1200" dirty="0" smtClean="0"/>
              <a:t> </a:t>
            </a:r>
            <a:r>
              <a:rPr lang="nl-BE" sz="1200" dirty="0" smtClean="0"/>
              <a:t>paprika</a:t>
            </a:r>
          </a:p>
          <a:p>
            <a:r>
              <a:rPr lang="nl-BE" sz="1200" dirty="0" smtClean="0"/>
              <a:t>12x40gr </a:t>
            </a:r>
            <a:endParaRPr lang="nl-BE" sz="1200" dirty="0"/>
          </a:p>
        </p:txBody>
      </p:sp>
      <p:sp>
        <p:nvSpPr>
          <p:cNvPr id="21" name="Tekstvak 20"/>
          <p:cNvSpPr txBox="1"/>
          <p:nvPr/>
        </p:nvSpPr>
        <p:spPr>
          <a:xfrm>
            <a:off x="287523" y="4323958"/>
            <a:ext cx="20882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ON1223  </a:t>
            </a:r>
            <a:r>
              <a:rPr lang="nl-BE" sz="1200" dirty="0" err="1" smtClean="0"/>
              <a:t>O’nest</a:t>
            </a:r>
            <a:r>
              <a:rPr lang="nl-BE" sz="1200" dirty="0" smtClean="0"/>
              <a:t> chips</a:t>
            </a:r>
          </a:p>
          <a:p>
            <a:r>
              <a:rPr lang="nl-BE" sz="1200" dirty="0" err="1" smtClean="0"/>
              <a:t>Lentilles</a:t>
            </a:r>
            <a:r>
              <a:rPr lang="nl-BE" sz="1200" dirty="0" smtClean="0"/>
              <a:t> </a:t>
            </a:r>
            <a:r>
              <a:rPr lang="nl-BE" sz="1200" dirty="0" smtClean="0"/>
              <a:t>paprika</a:t>
            </a:r>
          </a:p>
          <a:p>
            <a:r>
              <a:rPr lang="nl-BE" sz="1200" dirty="0" smtClean="0"/>
              <a:t>10x75gr </a:t>
            </a:r>
            <a:endParaRPr lang="nl-BE" sz="1200" dirty="0"/>
          </a:p>
        </p:txBody>
      </p:sp>
      <p:pic>
        <p:nvPicPr>
          <p:cNvPr id="22" name="Picture 2" descr="C:\Users\Deor\Documents\ALLE FIRMA's\V&amp;L DELIBRANDS\LEVERANCIERS\Onest\foto's\onest-paprika-40g-packsho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34" y="2416653"/>
            <a:ext cx="1034988" cy="180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268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36</Words>
  <Application>Microsoft Office PowerPoint</Application>
  <PresentationFormat>Diavoorstelling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Deor</dc:creator>
  <cp:lastModifiedBy>Deor</cp:lastModifiedBy>
  <cp:revision>36</cp:revision>
  <cp:lastPrinted>2019-11-20T08:38:28Z</cp:lastPrinted>
  <dcterms:created xsi:type="dcterms:W3CDTF">2018-10-15T17:03:11Z</dcterms:created>
  <dcterms:modified xsi:type="dcterms:W3CDTF">2021-09-17T14:07:51Z</dcterms:modified>
</cp:coreProperties>
</file>