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9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1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8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82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5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36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50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7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47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3ADD-8C07-48F7-9FCC-06096DBDC3F6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3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124" r="10845" b="6755"/>
          <a:stretch/>
        </p:blipFill>
        <p:spPr bwMode="auto">
          <a:xfrm>
            <a:off x="7139499" y="1021563"/>
            <a:ext cx="1345721" cy="20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23332" b="5627"/>
          <a:stretch/>
        </p:blipFill>
        <p:spPr bwMode="auto">
          <a:xfrm>
            <a:off x="799799" y="1050995"/>
            <a:ext cx="1207698" cy="22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r="21639" b="5783"/>
          <a:stretch/>
        </p:blipFill>
        <p:spPr bwMode="auto">
          <a:xfrm>
            <a:off x="3800371" y="1013438"/>
            <a:ext cx="1195502" cy="212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GLUTENVRIJE EN VEGAN PASTAS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39867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PN14397</a:t>
            </a:r>
          </a:p>
          <a:p>
            <a:r>
              <a:rPr lang="nl-BE" sz="1200" dirty="0" err="1" smtClean="0"/>
              <a:t>Boekweitpenne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12" name="Tekstvak 11"/>
          <p:cNvSpPr txBox="1"/>
          <p:nvPr/>
        </p:nvSpPr>
        <p:spPr>
          <a:xfrm>
            <a:off x="3383868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PN14180</a:t>
            </a:r>
          </a:p>
          <a:p>
            <a:r>
              <a:rPr lang="nl-BE" sz="1200" dirty="0" err="1" smtClean="0"/>
              <a:t>Haverfusilli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13" name="Tekstvak 12"/>
          <p:cNvSpPr txBox="1"/>
          <p:nvPr/>
        </p:nvSpPr>
        <p:spPr>
          <a:xfrm>
            <a:off x="6588224" y="295159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PN14424</a:t>
            </a:r>
          </a:p>
          <a:p>
            <a:r>
              <a:rPr lang="nl-BE" sz="1200" dirty="0" err="1" smtClean="0"/>
              <a:t>Conchiglie</a:t>
            </a:r>
            <a:r>
              <a:rPr lang="nl-BE" sz="1200" dirty="0" smtClean="0"/>
              <a:t> amarant, </a:t>
            </a:r>
            <a:r>
              <a:rPr lang="nl-BE" sz="1200" dirty="0" err="1" smtClean="0"/>
              <a:t>teff</a:t>
            </a:r>
            <a:r>
              <a:rPr lang="nl-BE" sz="1200" dirty="0" smtClean="0"/>
              <a:t> en </a:t>
            </a:r>
            <a:r>
              <a:rPr lang="nl-BE" sz="1200" dirty="0" err="1" smtClean="0"/>
              <a:t>quinoa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21087"/>
            <a:ext cx="2087308" cy="278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812721" y="4725144"/>
            <a:ext cx="436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PN14790 </a:t>
            </a:r>
            <a:r>
              <a:rPr lang="nl-BE" sz="1200" dirty="0" err="1" smtClean="0"/>
              <a:t>Boekweitpenne</a:t>
            </a:r>
            <a:r>
              <a:rPr lang="nl-BE" sz="1200" dirty="0" smtClean="0"/>
              <a:t>                                         1x4,5kg</a:t>
            </a:r>
            <a:endParaRPr lang="nl-BE" sz="1200" dirty="0"/>
          </a:p>
          <a:p>
            <a:r>
              <a:rPr lang="nl-BE" sz="1200" dirty="0" smtClean="0"/>
              <a:t>PN14907 </a:t>
            </a:r>
            <a:r>
              <a:rPr lang="nl-BE" sz="1200" dirty="0" err="1" smtClean="0"/>
              <a:t>Haverfusilli</a:t>
            </a:r>
            <a:r>
              <a:rPr lang="nl-BE" sz="1200" dirty="0" smtClean="0"/>
              <a:t>                                                 1x4kg</a:t>
            </a:r>
            <a:endParaRPr lang="nl-BE" sz="1200" dirty="0"/>
          </a:p>
          <a:p>
            <a:r>
              <a:rPr lang="nl-BE" sz="1200" dirty="0" smtClean="0"/>
              <a:t>PN14908 </a:t>
            </a:r>
            <a:r>
              <a:rPr lang="nl-BE" sz="1200" dirty="0" err="1" smtClean="0"/>
              <a:t>Conchiglie</a:t>
            </a:r>
            <a:r>
              <a:rPr lang="nl-BE" sz="1200" dirty="0" smtClean="0"/>
              <a:t> </a:t>
            </a:r>
            <a:r>
              <a:rPr lang="nl-BE" sz="1200" dirty="0"/>
              <a:t>amarant, </a:t>
            </a:r>
            <a:r>
              <a:rPr lang="nl-BE" sz="1200" dirty="0" err="1"/>
              <a:t>teff</a:t>
            </a:r>
            <a:r>
              <a:rPr lang="nl-BE" sz="1200" dirty="0"/>
              <a:t> en </a:t>
            </a:r>
            <a:r>
              <a:rPr lang="nl-BE" sz="1200" dirty="0" err="1" smtClean="0"/>
              <a:t>quinoa</a:t>
            </a:r>
            <a:r>
              <a:rPr lang="nl-BE" sz="1200" dirty="0" smtClean="0"/>
              <a:t>        1x4kg</a:t>
            </a:r>
          </a:p>
          <a:p>
            <a:endParaRPr lang="nl-B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7" cy="116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8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8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5828055"/>
            <a:ext cx="29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PN14579</a:t>
            </a:r>
          </a:p>
          <a:p>
            <a:r>
              <a:rPr lang="nl-BE" sz="1200" dirty="0" smtClean="0"/>
              <a:t>Pasta rode </a:t>
            </a:r>
            <a:r>
              <a:rPr lang="nl-BE" sz="1200" dirty="0" err="1" smtClean="0"/>
              <a:t>linzen,erwten</a:t>
            </a:r>
            <a:r>
              <a:rPr lang="nl-BE" sz="1200" dirty="0" smtClean="0"/>
              <a:t> en volk. rijst</a:t>
            </a:r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5071473" y="3892700"/>
            <a:ext cx="292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PN14580</a:t>
            </a:r>
          </a:p>
          <a:p>
            <a:r>
              <a:rPr lang="nl-BE" sz="1200" dirty="0" smtClean="0"/>
              <a:t>Pasta  volk. Rijst, boekweit , amarant en </a:t>
            </a:r>
            <a:r>
              <a:rPr lang="nl-BE" sz="1200" dirty="0" err="1" smtClean="0"/>
              <a:t>teff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18439" r="27914" b="14126"/>
          <a:stretch/>
        </p:blipFill>
        <p:spPr bwMode="auto">
          <a:xfrm>
            <a:off x="251520" y="2613813"/>
            <a:ext cx="2196928" cy="32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24797" r="30608" b="21081"/>
          <a:stretch/>
        </p:blipFill>
        <p:spPr bwMode="auto">
          <a:xfrm>
            <a:off x="5076056" y="840828"/>
            <a:ext cx="2088232" cy="301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1"/>
            <a:ext cx="1886002" cy="15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8" y="0"/>
            <a:ext cx="1261242" cy="8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8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124" r="10845" b="6755"/>
          <a:stretch/>
        </p:blipFill>
        <p:spPr bwMode="auto">
          <a:xfrm>
            <a:off x="7139499" y="1021563"/>
            <a:ext cx="1345721" cy="20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23332" b="5627"/>
          <a:stretch/>
        </p:blipFill>
        <p:spPr bwMode="auto">
          <a:xfrm>
            <a:off x="799799" y="1050995"/>
            <a:ext cx="1207698" cy="22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r="21639" b="5783"/>
          <a:stretch/>
        </p:blipFill>
        <p:spPr bwMode="auto">
          <a:xfrm>
            <a:off x="3800371" y="1013438"/>
            <a:ext cx="1195502" cy="212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PATES  SANS GLUTEN ET VEGAN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39867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PN14397</a:t>
            </a:r>
          </a:p>
          <a:p>
            <a:r>
              <a:rPr lang="nl-BE" sz="1200" dirty="0" smtClean="0"/>
              <a:t>Penne au </a:t>
            </a:r>
            <a:r>
              <a:rPr lang="nl-BE" sz="1200" dirty="0" err="1" smtClean="0"/>
              <a:t>sarrasin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12" name="Tekstvak 11"/>
          <p:cNvSpPr txBox="1"/>
          <p:nvPr/>
        </p:nvSpPr>
        <p:spPr>
          <a:xfrm>
            <a:off x="3383868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PN14180</a:t>
            </a:r>
          </a:p>
          <a:p>
            <a:r>
              <a:rPr lang="nl-BE" sz="1200" dirty="0" err="1" smtClean="0"/>
              <a:t>Fusilli</a:t>
            </a:r>
            <a:r>
              <a:rPr lang="nl-BE" sz="1200" dirty="0" smtClean="0"/>
              <a:t> à </a:t>
            </a:r>
            <a:r>
              <a:rPr lang="nl-BE" sz="1200" dirty="0" err="1" smtClean="0"/>
              <a:t>l’avoine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13" name="Tekstvak 12"/>
          <p:cNvSpPr txBox="1"/>
          <p:nvPr/>
        </p:nvSpPr>
        <p:spPr>
          <a:xfrm>
            <a:off x="6588224" y="295159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PN14424</a:t>
            </a:r>
          </a:p>
          <a:p>
            <a:r>
              <a:rPr lang="nl-BE" sz="1200" dirty="0" err="1" smtClean="0"/>
              <a:t>Conchiglie</a:t>
            </a:r>
            <a:r>
              <a:rPr lang="nl-BE" sz="1200" dirty="0" smtClean="0"/>
              <a:t> </a:t>
            </a:r>
            <a:r>
              <a:rPr lang="nl-BE" sz="1200" dirty="0" err="1" smtClean="0"/>
              <a:t>amaranto</a:t>
            </a:r>
            <a:r>
              <a:rPr lang="nl-BE" sz="1200" dirty="0" smtClean="0"/>
              <a:t>, </a:t>
            </a:r>
            <a:r>
              <a:rPr lang="nl-BE" sz="1200" dirty="0" err="1" smtClean="0"/>
              <a:t>teff</a:t>
            </a:r>
            <a:r>
              <a:rPr lang="nl-BE" sz="1200" dirty="0" smtClean="0"/>
              <a:t> et </a:t>
            </a:r>
            <a:r>
              <a:rPr lang="nl-BE" sz="1200" dirty="0" err="1" smtClean="0"/>
              <a:t>quinoa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21087"/>
            <a:ext cx="2087308" cy="278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812721" y="4725144"/>
            <a:ext cx="436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PN14790   Penne </a:t>
            </a:r>
            <a:r>
              <a:rPr lang="nl-BE" sz="1200" dirty="0"/>
              <a:t>au </a:t>
            </a:r>
            <a:r>
              <a:rPr lang="nl-BE" sz="1200" dirty="0" err="1" smtClean="0"/>
              <a:t>sarrasin</a:t>
            </a:r>
            <a:r>
              <a:rPr lang="nl-BE" sz="1200" dirty="0"/>
              <a:t> </a:t>
            </a:r>
            <a:r>
              <a:rPr lang="nl-BE" sz="1200" dirty="0" smtClean="0"/>
              <a:t>                                    1x4,5kg</a:t>
            </a:r>
            <a:endParaRPr lang="nl-BE" sz="1200" dirty="0"/>
          </a:p>
          <a:p>
            <a:r>
              <a:rPr lang="nl-BE" sz="1200" dirty="0" smtClean="0"/>
              <a:t>PN14907   </a:t>
            </a:r>
            <a:r>
              <a:rPr lang="nl-BE" sz="1200" dirty="0" err="1"/>
              <a:t>Fusilli</a:t>
            </a:r>
            <a:r>
              <a:rPr lang="nl-BE" sz="1200" dirty="0"/>
              <a:t> à </a:t>
            </a:r>
            <a:r>
              <a:rPr lang="nl-BE" sz="1200" dirty="0" err="1" smtClean="0"/>
              <a:t>l’avoine</a:t>
            </a:r>
            <a:r>
              <a:rPr lang="nl-BE" sz="1200" dirty="0" smtClean="0"/>
              <a:t>                                         1x4kg</a:t>
            </a:r>
            <a:endParaRPr lang="nl-BE" sz="1200" dirty="0"/>
          </a:p>
          <a:p>
            <a:r>
              <a:rPr lang="nl-BE" sz="1200" dirty="0" smtClean="0"/>
              <a:t>PN14908  </a:t>
            </a:r>
            <a:r>
              <a:rPr lang="nl-BE" sz="1200" dirty="0" err="1"/>
              <a:t>Conchiglie</a:t>
            </a:r>
            <a:r>
              <a:rPr lang="nl-BE" sz="1200" dirty="0"/>
              <a:t> </a:t>
            </a:r>
            <a:r>
              <a:rPr lang="nl-BE" sz="1200" dirty="0" err="1"/>
              <a:t>amaranto</a:t>
            </a:r>
            <a:r>
              <a:rPr lang="nl-BE" sz="1200" dirty="0"/>
              <a:t>, </a:t>
            </a:r>
            <a:r>
              <a:rPr lang="nl-BE" sz="1200" dirty="0" err="1"/>
              <a:t>teff</a:t>
            </a:r>
            <a:r>
              <a:rPr lang="nl-BE" sz="1200" dirty="0"/>
              <a:t> et </a:t>
            </a:r>
            <a:r>
              <a:rPr lang="nl-BE" sz="1200" dirty="0" err="1" smtClean="0"/>
              <a:t>quinoa</a:t>
            </a:r>
            <a:r>
              <a:rPr lang="nl-BE" sz="1200" dirty="0"/>
              <a:t> </a:t>
            </a:r>
            <a:r>
              <a:rPr lang="nl-BE" sz="1200" dirty="0" smtClean="0"/>
              <a:t>       1x4kg</a:t>
            </a:r>
          </a:p>
          <a:p>
            <a:endParaRPr lang="nl-B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7" cy="116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8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2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5828055"/>
            <a:ext cx="292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PN14579</a:t>
            </a:r>
          </a:p>
          <a:p>
            <a:r>
              <a:rPr lang="nl-BE" sz="1200" dirty="0" err="1" smtClean="0"/>
              <a:t>Pâtes</a:t>
            </a:r>
            <a:r>
              <a:rPr lang="nl-BE" sz="1200" dirty="0" smtClean="0"/>
              <a:t>  </a:t>
            </a:r>
            <a:r>
              <a:rPr lang="nl-BE" sz="1200" dirty="0" err="1" smtClean="0"/>
              <a:t>lentilles</a:t>
            </a:r>
            <a:r>
              <a:rPr lang="nl-BE" sz="1200" dirty="0" smtClean="0"/>
              <a:t>, </a:t>
            </a:r>
            <a:r>
              <a:rPr lang="nl-BE" sz="1200" dirty="0" err="1" smtClean="0"/>
              <a:t>petits</a:t>
            </a:r>
            <a:r>
              <a:rPr lang="nl-BE" sz="1200" dirty="0" smtClean="0"/>
              <a:t> </a:t>
            </a:r>
            <a:r>
              <a:rPr lang="nl-BE" sz="1200" dirty="0" err="1" smtClean="0"/>
              <a:t>pois</a:t>
            </a:r>
            <a:r>
              <a:rPr lang="nl-BE" sz="1200" dirty="0" smtClean="0"/>
              <a:t> et </a:t>
            </a:r>
            <a:r>
              <a:rPr lang="nl-BE" sz="1200" dirty="0" err="1" smtClean="0"/>
              <a:t>riz</a:t>
            </a:r>
            <a:r>
              <a:rPr lang="nl-BE" sz="1200" dirty="0" smtClean="0"/>
              <a:t> complet</a:t>
            </a:r>
          </a:p>
          <a:p>
            <a:r>
              <a:rPr lang="nl-BE" sz="1200" dirty="0"/>
              <a:t>P</a:t>
            </a:r>
            <a:r>
              <a:rPr lang="nl-BE" sz="1200" dirty="0" smtClean="0"/>
              <a:t>asta rode </a:t>
            </a:r>
            <a:r>
              <a:rPr lang="nl-BE" sz="1200" dirty="0" err="1" smtClean="0"/>
              <a:t>linzen,erwten</a:t>
            </a:r>
            <a:r>
              <a:rPr lang="nl-BE" sz="1200" dirty="0" smtClean="0"/>
              <a:t> en volk. rijst</a:t>
            </a:r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5071473" y="3892700"/>
            <a:ext cx="292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PN14580</a:t>
            </a:r>
          </a:p>
          <a:p>
            <a:r>
              <a:rPr lang="nl-BE" sz="1200" dirty="0" err="1" smtClean="0"/>
              <a:t>Pâtes</a:t>
            </a:r>
            <a:r>
              <a:rPr lang="nl-BE" sz="1200" dirty="0" smtClean="0"/>
              <a:t> </a:t>
            </a:r>
            <a:r>
              <a:rPr lang="nl-BE" sz="1200" dirty="0" err="1" smtClean="0"/>
              <a:t>riz</a:t>
            </a:r>
            <a:r>
              <a:rPr lang="nl-BE" sz="1200" dirty="0" smtClean="0"/>
              <a:t> complet, </a:t>
            </a:r>
            <a:r>
              <a:rPr lang="nl-BE" sz="1200" dirty="0" err="1" smtClean="0"/>
              <a:t>sarrasin</a:t>
            </a:r>
            <a:r>
              <a:rPr lang="nl-BE" sz="1200" dirty="0" smtClean="0"/>
              <a:t>, </a:t>
            </a:r>
            <a:r>
              <a:rPr lang="nl-BE" sz="1200" dirty="0" err="1" smtClean="0"/>
              <a:t>amarante</a:t>
            </a:r>
            <a:r>
              <a:rPr lang="nl-BE" sz="1200" dirty="0" smtClean="0"/>
              <a:t> et </a:t>
            </a:r>
            <a:r>
              <a:rPr lang="nl-BE" sz="1200" dirty="0" err="1" smtClean="0"/>
              <a:t>teff</a:t>
            </a:r>
            <a:endParaRPr lang="nl-BE" sz="1200" dirty="0" smtClean="0"/>
          </a:p>
          <a:p>
            <a:r>
              <a:rPr lang="nl-BE" sz="1200" dirty="0"/>
              <a:t>P</a:t>
            </a:r>
            <a:r>
              <a:rPr lang="nl-BE" sz="1200" dirty="0" smtClean="0"/>
              <a:t>asta  volk. Rijst, boekweit , amarant en </a:t>
            </a:r>
            <a:r>
              <a:rPr lang="nl-BE" sz="1200" dirty="0" err="1" smtClean="0"/>
              <a:t>teff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18439" r="27914" b="14126"/>
          <a:stretch/>
        </p:blipFill>
        <p:spPr bwMode="auto">
          <a:xfrm>
            <a:off x="251520" y="2613813"/>
            <a:ext cx="2196928" cy="32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24797" r="30608" b="21081"/>
          <a:stretch/>
        </p:blipFill>
        <p:spPr bwMode="auto">
          <a:xfrm>
            <a:off x="5076056" y="840828"/>
            <a:ext cx="2088232" cy="301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1"/>
            <a:ext cx="1886002" cy="15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8" y="0"/>
            <a:ext cx="1261242" cy="8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67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132</Words>
  <Application>Microsoft Office PowerPoint</Application>
  <PresentationFormat>Diavoorstelling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16</cp:revision>
  <dcterms:created xsi:type="dcterms:W3CDTF">2021-01-06T15:16:34Z</dcterms:created>
  <dcterms:modified xsi:type="dcterms:W3CDTF">2021-03-29T14:55:37Z</dcterms:modified>
</cp:coreProperties>
</file>