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62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850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11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281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90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99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770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50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852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254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388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7A54-47DD-485C-845E-F383076A2F46}" type="datetimeFigureOut">
              <a:rPr lang="nl-BE" smtClean="0"/>
              <a:t>9/02/2021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04D1-B5A6-435F-B207-B955DD9246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050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12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4.jpeg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7"/>
          <a:stretch/>
        </p:blipFill>
        <p:spPr>
          <a:xfrm>
            <a:off x="-54142" y="2467"/>
            <a:ext cx="9225939" cy="6831471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225484" y="506481"/>
            <a:ext cx="71904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i="1" spc="-150" dirty="0">
                <a:solidFill>
                  <a:srgbClr val="53693F"/>
                </a:solidFill>
                <a:latin typeface="Caviar Dreams" panose="020B0402020204020504" pitchFamily="34" charset="0"/>
              </a:rPr>
              <a:t>LIVAYI </a:t>
            </a:r>
            <a:r>
              <a:rPr lang="nl-BE" sz="2500" b="1" i="1" spc="-150" dirty="0" smtClean="0">
                <a:solidFill>
                  <a:srgbClr val="53693F"/>
                </a:solidFill>
                <a:latin typeface="Caviar Dreams" panose="020B0402020204020504" pitchFamily="34" charset="0"/>
              </a:rPr>
              <a:t>  </a:t>
            </a:r>
            <a:r>
              <a:rPr lang="nl-BE" sz="2500" dirty="0" smtClean="0">
                <a:solidFill>
                  <a:srgbClr val="53693F"/>
                </a:solidFill>
                <a:latin typeface="Caviar Dreams" panose="020B0402020204020504" pitchFamily="34" charset="0"/>
              </a:rPr>
              <a:t>haarverzorging </a:t>
            </a:r>
            <a:r>
              <a:rPr lang="nl-BE" sz="2500" dirty="0">
                <a:solidFill>
                  <a:srgbClr val="53693F"/>
                </a:solidFill>
                <a:latin typeface="Caviar Dreams" panose="020B0402020204020504" pitchFamily="34" charset="0"/>
              </a:rPr>
              <a:t>variaties: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6" y="5649125"/>
            <a:ext cx="711308" cy="8693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619423"/>
            <a:ext cx="695603" cy="89907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42" y="5718382"/>
            <a:ext cx="711691" cy="974989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06" y="5676912"/>
            <a:ext cx="696982" cy="816355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147279" y="5061111"/>
            <a:ext cx="160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603F4B"/>
                </a:solidFill>
                <a:latin typeface="Caviar Dreams" panose="020B0402020204020504" pitchFamily="34" charset="0"/>
              </a:rPr>
              <a:t>HAARVERLIES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2666910" y="5030581"/>
            <a:ext cx="125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46351"/>
                </a:solidFill>
                <a:latin typeface="Caviar Dreams" panose="020B0402020204020504" pitchFamily="34" charset="0"/>
              </a:rPr>
              <a:t>DROOG</a:t>
            </a:r>
          </a:p>
          <a:p>
            <a:r>
              <a:rPr lang="nl-NL" b="1" dirty="0">
                <a:solidFill>
                  <a:srgbClr val="746351"/>
                </a:solidFill>
                <a:latin typeface="Caviar Dreams" panose="020B0402020204020504" pitchFamily="34" charset="0"/>
              </a:rPr>
              <a:t>HAAR</a:t>
            </a:r>
            <a:endParaRPr lang="nl-BE" b="1" dirty="0">
              <a:solidFill>
                <a:srgbClr val="746351"/>
              </a:solidFill>
              <a:latin typeface="Caviar Dreams" panose="020B04020202040205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047064" y="5197778"/>
            <a:ext cx="8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4B6C4F"/>
                </a:solidFill>
                <a:latin typeface="Caviar Dreams" panose="020B0402020204020504" pitchFamily="34" charset="0"/>
              </a:rPr>
              <a:t>ROOS</a:t>
            </a:r>
            <a:endParaRPr lang="nl-BE" b="1" dirty="0">
              <a:solidFill>
                <a:srgbClr val="4B6C4F"/>
              </a:solidFill>
              <a:latin typeface="Caviar Dreams" panose="020B04020202040205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7171944" y="4950990"/>
            <a:ext cx="125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63862E"/>
                </a:solidFill>
                <a:latin typeface="Caviar Dreams" panose="020B0402020204020504" pitchFamily="34" charset="0"/>
              </a:rPr>
              <a:t>VETTIG </a:t>
            </a:r>
          </a:p>
          <a:p>
            <a:r>
              <a:rPr lang="nl-BE" b="1" dirty="0">
                <a:solidFill>
                  <a:srgbClr val="63862E"/>
                </a:solidFill>
                <a:latin typeface="Caviar Dreams" panose="020B0402020204020504" pitchFamily="34" charset="0"/>
              </a:rPr>
              <a:t>HAAR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xmlns="" id="{54BFAEDB-FE9B-48DE-A686-5D13DA9CC682}"/>
              </a:ext>
            </a:extLst>
          </p:cNvPr>
          <p:cNvSpPr/>
          <p:nvPr/>
        </p:nvSpPr>
        <p:spPr>
          <a:xfrm>
            <a:off x="235367" y="1553190"/>
            <a:ext cx="8322828" cy="3377858"/>
          </a:xfrm>
          <a:prstGeom prst="rect">
            <a:avLst/>
          </a:prstGeom>
          <a:solidFill>
            <a:schemeClr val="bg1"/>
          </a:solidFill>
          <a:ln>
            <a:solidFill>
              <a:srgbClr val="4B6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xmlns="" id="{7A0BA92D-FB55-486C-A67F-E0CFA5837E42}"/>
              </a:ext>
            </a:extLst>
          </p:cNvPr>
          <p:cNvSpPr txBox="1"/>
          <p:nvPr/>
        </p:nvSpPr>
        <p:spPr>
          <a:xfrm>
            <a:off x="0" y="6530239"/>
            <a:ext cx="9144000" cy="323165"/>
          </a:xfrm>
          <a:prstGeom prst="rect">
            <a:avLst/>
          </a:prstGeom>
          <a:gradFill flip="none" rotWithShape="1">
            <a:gsLst>
              <a:gs pos="0">
                <a:srgbClr val="53693F">
                  <a:shade val="30000"/>
                  <a:satMod val="115000"/>
                </a:srgbClr>
              </a:gs>
              <a:gs pos="50000">
                <a:srgbClr val="53693F">
                  <a:shade val="67500"/>
                  <a:satMod val="115000"/>
                </a:srgbClr>
              </a:gs>
              <a:gs pos="100000">
                <a:srgbClr val="2D3A22"/>
              </a:gs>
            </a:gsLst>
            <a:lin ang="0" scaled="1"/>
            <a:tileRect/>
          </a:gra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info@livayi.com - www.livayi.com</a:t>
            </a:r>
          </a:p>
        </p:txBody>
      </p:sp>
      <p:pic>
        <p:nvPicPr>
          <p:cNvPr id="46" name="Afbeelding 45">
            <a:extLst>
              <a:ext uri="{FF2B5EF4-FFF2-40B4-BE49-F238E27FC236}">
                <a16:creationId xmlns:a16="http://schemas.microsoft.com/office/drawing/2014/main" xmlns="" id="{ABC4A2CF-BE2B-4AA2-A90D-8FB1E5EE3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89" y="157974"/>
            <a:ext cx="1069036" cy="922894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xmlns="" id="{3C2CF0FB-5F8D-4369-BFD6-DBE7E0D025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96" y="994511"/>
            <a:ext cx="435554" cy="3188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1B02928-7240-4AD6-8D13-0869E34A79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r="34474"/>
          <a:stretch/>
        </p:blipFill>
        <p:spPr>
          <a:xfrm>
            <a:off x="651685" y="2213216"/>
            <a:ext cx="639947" cy="27095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459B179D-E525-40C8-AD65-0C5091329E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3" r="36281" b="4811"/>
          <a:stretch/>
        </p:blipFill>
        <p:spPr>
          <a:xfrm>
            <a:off x="2939242" y="2204864"/>
            <a:ext cx="699720" cy="27095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E11AAC97-5FF8-4B1A-BA2E-24B443D2DE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35634"/>
          <a:stretch/>
        </p:blipFill>
        <p:spPr>
          <a:xfrm>
            <a:off x="5148064" y="2236566"/>
            <a:ext cx="675808" cy="2662841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xmlns="" id="{DE0B45AA-0EE2-45CE-9216-644E0BD72C1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r="34892" b="2790"/>
          <a:stretch/>
        </p:blipFill>
        <p:spPr>
          <a:xfrm>
            <a:off x="7422368" y="2253100"/>
            <a:ext cx="675808" cy="266965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2086" y="1698975"/>
            <a:ext cx="17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LV01 Shampoo knoflook 250ml</a:t>
            </a:r>
            <a:endParaRPr lang="nl-BE" dirty="0"/>
          </a:p>
        </p:txBody>
      </p:sp>
      <p:sp>
        <p:nvSpPr>
          <p:cNvPr id="32" name="Tekstvak 31"/>
          <p:cNvSpPr txBox="1"/>
          <p:nvPr/>
        </p:nvSpPr>
        <p:spPr>
          <a:xfrm>
            <a:off x="2483768" y="1698975"/>
            <a:ext cx="17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LV02 Shampoo </a:t>
            </a:r>
            <a:r>
              <a:rPr lang="nl-BE" dirty="0" err="1" smtClean="0"/>
              <a:t>argan</a:t>
            </a:r>
            <a:r>
              <a:rPr lang="nl-BE" dirty="0" smtClean="0"/>
              <a:t> 250ml</a:t>
            </a:r>
            <a:endParaRPr lang="nl-BE" dirty="0"/>
          </a:p>
        </p:txBody>
      </p:sp>
      <p:sp>
        <p:nvSpPr>
          <p:cNvPr id="33" name="Tekstvak 32"/>
          <p:cNvSpPr txBox="1"/>
          <p:nvPr/>
        </p:nvSpPr>
        <p:spPr>
          <a:xfrm>
            <a:off x="4644008" y="169897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LV03 Shampoo brandnetel 250ml</a:t>
            </a:r>
            <a:endParaRPr lang="nl-BE" dirty="0"/>
          </a:p>
        </p:txBody>
      </p:sp>
      <p:sp>
        <p:nvSpPr>
          <p:cNvPr id="36" name="Tekstvak 35"/>
          <p:cNvSpPr txBox="1"/>
          <p:nvPr/>
        </p:nvSpPr>
        <p:spPr>
          <a:xfrm>
            <a:off x="6804248" y="1701078"/>
            <a:ext cx="172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LV04 Shampoo laurier 250ml</a:t>
            </a:r>
            <a:endParaRPr lang="nl-BE" dirty="0"/>
          </a:p>
        </p:txBody>
      </p:sp>
      <p:sp>
        <p:nvSpPr>
          <p:cNvPr id="34" name="Tekstvak 33"/>
          <p:cNvSpPr txBox="1"/>
          <p:nvPr/>
        </p:nvSpPr>
        <p:spPr>
          <a:xfrm>
            <a:off x="2913425" y="1028863"/>
            <a:ext cx="37468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u="sng" dirty="0">
                <a:solidFill>
                  <a:srgbClr val="53693F"/>
                </a:solidFill>
                <a:latin typeface="Caviar Dreams" panose="020B0402020204020504" pitchFamily="34" charset="0"/>
              </a:rPr>
              <a:t>KRUIDEN-SHAMPOOS</a:t>
            </a:r>
          </a:p>
        </p:txBody>
      </p:sp>
    </p:spTree>
    <p:extLst>
      <p:ext uri="{BB962C8B-B14F-4D97-AF65-F5344CB8AC3E}">
        <p14:creationId xmlns:p14="http://schemas.microsoft.com/office/powerpoint/2010/main" val="29581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/>
          <p:cNvSpPr txBox="1"/>
          <p:nvPr/>
        </p:nvSpPr>
        <p:spPr>
          <a:xfrm>
            <a:off x="225484" y="506481"/>
            <a:ext cx="71904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i="1" spc="-150" dirty="0">
                <a:solidFill>
                  <a:srgbClr val="53693F"/>
                </a:solidFill>
                <a:latin typeface="Caviar Dreams" panose="020B0402020204020504" pitchFamily="34" charset="0"/>
              </a:rPr>
              <a:t>LIVAYI </a:t>
            </a:r>
            <a:r>
              <a:rPr lang="nl-BE" sz="2500" b="1" i="1" spc="-150" dirty="0" smtClean="0">
                <a:solidFill>
                  <a:srgbClr val="53693F"/>
                </a:solidFill>
                <a:latin typeface="Caviar Dreams" panose="020B0402020204020504" pitchFamily="34" charset="0"/>
              </a:rPr>
              <a:t>  </a:t>
            </a:r>
            <a:r>
              <a:rPr lang="nl-BE" sz="2500" dirty="0" smtClean="0">
                <a:solidFill>
                  <a:srgbClr val="53693F"/>
                </a:solidFill>
                <a:latin typeface="Caviar Dreams" panose="020B0402020204020504" pitchFamily="34" charset="0"/>
              </a:rPr>
              <a:t>haarverzorging </a:t>
            </a:r>
            <a:r>
              <a:rPr lang="nl-BE" sz="2500" dirty="0">
                <a:solidFill>
                  <a:srgbClr val="53693F"/>
                </a:solidFill>
                <a:latin typeface="Caviar Dreams" panose="020B0402020204020504" pitchFamily="34" charset="0"/>
              </a:rPr>
              <a:t>variaties: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676919"/>
            <a:ext cx="705630" cy="8533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6"/>
          <a:stretch/>
        </p:blipFill>
        <p:spPr>
          <a:xfrm>
            <a:off x="6091182" y="5570891"/>
            <a:ext cx="735761" cy="959348"/>
          </a:xfrm>
          <a:prstGeom prst="rect">
            <a:avLst/>
          </a:prstGeom>
        </p:spPr>
      </p:pic>
      <p:sp>
        <p:nvSpPr>
          <p:cNvPr id="30" name="Tekstvak 29"/>
          <p:cNvSpPr txBox="1"/>
          <p:nvPr/>
        </p:nvSpPr>
        <p:spPr>
          <a:xfrm>
            <a:off x="5289438" y="4931048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8E5F35"/>
                </a:solidFill>
                <a:latin typeface="Caviar Dreams" panose="020B0402020204020504" pitchFamily="34" charset="0"/>
              </a:rPr>
              <a:t>DROOG &amp;</a:t>
            </a:r>
          </a:p>
          <a:p>
            <a:r>
              <a:rPr lang="nl-BE" b="1" dirty="0">
                <a:solidFill>
                  <a:srgbClr val="8E5F35"/>
                </a:solidFill>
                <a:latin typeface="Caviar Dreams" panose="020B0402020204020504" pitchFamily="34" charset="0"/>
              </a:rPr>
              <a:t>BESCHADIGD HAAR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1008759" y="5030588"/>
            <a:ext cx="277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3B6142"/>
                </a:solidFill>
                <a:latin typeface="Caviar Dreams" panose="020B0402020204020504" pitchFamily="34" charset="0"/>
              </a:rPr>
              <a:t>NORMAAL &amp;</a:t>
            </a:r>
          </a:p>
          <a:p>
            <a:r>
              <a:rPr lang="nl-BE" b="1" dirty="0">
                <a:solidFill>
                  <a:srgbClr val="3B6142"/>
                </a:solidFill>
                <a:latin typeface="Caviar Dreams" panose="020B0402020204020504" pitchFamily="34" charset="0"/>
              </a:rPr>
              <a:t>DROOG HAAR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2972598" y="1079025"/>
            <a:ext cx="25355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u="sng" dirty="0">
                <a:solidFill>
                  <a:srgbClr val="53693F"/>
                </a:solidFill>
                <a:latin typeface="Caviar Dreams" panose="020B0402020204020504" pitchFamily="34" charset="0"/>
              </a:rPr>
              <a:t>NAVERZORGING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xmlns="" id="{54BFAEDB-FE9B-48DE-A686-5D13DA9CC682}"/>
              </a:ext>
            </a:extLst>
          </p:cNvPr>
          <p:cNvSpPr/>
          <p:nvPr/>
        </p:nvSpPr>
        <p:spPr>
          <a:xfrm>
            <a:off x="235367" y="1553190"/>
            <a:ext cx="8322828" cy="3377858"/>
          </a:xfrm>
          <a:prstGeom prst="rect">
            <a:avLst/>
          </a:prstGeom>
          <a:solidFill>
            <a:schemeClr val="bg1"/>
          </a:solidFill>
          <a:ln>
            <a:solidFill>
              <a:srgbClr val="4B6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xmlns="" id="{7A0BA92D-FB55-486C-A67F-E0CFA5837E42}"/>
              </a:ext>
            </a:extLst>
          </p:cNvPr>
          <p:cNvSpPr txBox="1"/>
          <p:nvPr/>
        </p:nvSpPr>
        <p:spPr>
          <a:xfrm>
            <a:off x="0" y="6530239"/>
            <a:ext cx="9144000" cy="323165"/>
          </a:xfrm>
          <a:prstGeom prst="rect">
            <a:avLst/>
          </a:prstGeom>
          <a:gradFill flip="none" rotWithShape="1">
            <a:gsLst>
              <a:gs pos="0">
                <a:srgbClr val="53693F">
                  <a:shade val="30000"/>
                  <a:satMod val="115000"/>
                </a:srgbClr>
              </a:gs>
              <a:gs pos="50000">
                <a:srgbClr val="53693F">
                  <a:shade val="67500"/>
                  <a:satMod val="115000"/>
                </a:srgbClr>
              </a:gs>
              <a:gs pos="100000">
                <a:srgbClr val="2D3A22"/>
              </a:gs>
            </a:gsLst>
            <a:lin ang="0" scaled="1"/>
            <a:tileRect/>
          </a:gra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info@livayi.com - www.livayi.com</a:t>
            </a:r>
          </a:p>
        </p:txBody>
      </p:sp>
      <p:pic>
        <p:nvPicPr>
          <p:cNvPr id="46" name="Afbeelding 45">
            <a:extLst>
              <a:ext uri="{FF2B5EF4-FFF2-40B4-BE49-F238E27FC236}">
                <a16:creationId xmlns:a16="http://schemas.microsoft.com/office/drawing/2014/main" xmlns="" id="{ABC4A2CF-BE2B-4AA2-A90D-8FB1E5EE3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89" y="157974"/>
            <a:ext cx="1069036" cy="922894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xmlns="" id="{3C2CF0FB-5F8D-4369-BFD6-DBE7E0D02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96" y="994511"/>
            <a:ext cx="435554" cy="318855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xmlns="" id="{15C831D3-E81A-4CEA-AF35-53B33889FC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r="32048" b="9452"/>
          <a:stretch/>
        </p:blipFill>
        <p:spPr>
          <a:xfrm>
            <a:off x="1403648" y="2567107"/>
            <a:ext cx="758540" cy="2336196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xmlns="" id="{C43926BC-A4FA-446F-9892-FA6903ECB0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4095" r="36204" b="9328"/>
          <a:stretch/>
        </p:blipFill>
        <p:spPr>
          <a:xfrm>
            <a:off x="6033177" y="1803142"/>
            <a:ext cx="793766" cy="3100161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1008758" y="1794209"/>
            <a:ext cx="219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LV11 </a:t>
            </a:r>
            <a:r>
              <a:rPr lang="nl-BE" dirty="0" err="1" smtClean="0"/>
              <a:t>naverzorging</a:t>
            </a:r>
            <a:r>
              <a:rPr lang="nl-BE" dirty="0" smtClean="0"/>
              <a:t> </a:t>
            </a:r>
            <a:r>
              <a:rPr lang="nl-BE" dirty="0" err="1" smtClean="0"/>
              <a:t>argan</a:t>
            </a:r>
            <a:r>
              <a:rPr lang="nl-BE" dirty="0" smtClean="0"/>
              <a:t> 250ml</a:t>
            </a:r>
            <a:endParaRPr lang="nl-BE" dirty="0"/>
          </a:p>
        </p:txBody>
      </p:sp>
      <p:sp>
        <p:nvSpPr>
          <p:cNvPr id="32" name="Tekstvak 31"/>
          <p:cNvSpPr txBox="1"/>
          <p:nvPr/>
        </p:nvSpPr>
        <p:spPr>
          <a:xfrm>
            <a:off x="6363107" y="1623443"/>
            <a:ext cx="219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LV12 </a:t>
            </a:r>
            <a:r>
              <a:rPr lang="nl-BE" dirty="0" err="1" smtClean="0"/>
              <a:t>naverzorging</a:t>
            </a:r>
            <a:r>
              <a:rPr lang="nl-BE" dirty="0" smtClean="0"/>
              <a:t> laurier 250ml</a:t>
            </a:r>
            <a:endParaRPr lang="nl-BE" dirty="0"/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7"/>
          <a:stretch/>
        </p:blipFill>
        <p:spPr>
          <a:xfrm>
            <a:off x="-54142" y="2467"/>
            <a:ext cx="9225939" cy="68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7"/>
          <a:stretch/>
        </p:blipFill>
        <p:spPr>
          <a:xfrm>
            <a:off x="-54142" y="2467"/>
            <a:ext cx="9225939" cy="6831471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225484" y="506481"/>
            <a:ext cx="71904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i="1" spc="-150" dirty="0">
                <a:solidFill>
                  <a:srgbClr val="53693F"/>
                </a:solidFill>
                <a:latin typeface="Caviar Dreams" panose="020B0402020204020504" pitchFamily="34" charset="0"/>
              </a:rPr>
              <a:t>LIVAYI </a:t>
            </a:r>
            <a:r>
              <a:rPr lang="nl-BE" sz="2500" b="1" i="1" spc="-150" dirty="0" smtClean="0">
                <a:solidFill>
                  <a:srgbClr val="53693F"/>
                </a:solidFill>
                <a:latin typeface="Caviar Dreams" panose="020B0402020204020504" pitchFamily="34" charset="0"/>
              </a:rPr>
              <a:t>  </a:t>
            </a:r>
            <a:r>
              <a:rPr lang="nl-BE" sz="2500" dirty="0" err="1" smtClean="0">
                <a:solidFill>
                  <a:srgbClr val="53693F"/>
                </a:solidFill>
                <a:latin typeface="Caviar Dreams" panose="020B0402020204020504" pitchFamily="34" charset="0"/>
              </a:rPr>
              <a:t>soin</a:t>
            </a:r>
            <a:r>
              <a:rPr lang="nl-BE" sz="2500" dirty="0" smtClean="0">
                <a:solidFill>
                  <a:srgbClr val="53693F"/>
                </a:solidFill>
                <a:latin typeface="Caviar Dreams" panose="020B0402020204020504" pitchFamily="34" charset="0"/>
              </a:rPr>
              <a:t> des </a:t>
            </a:r>
            <a:r>
              <a:rPr lang="nl-BE" sz="2500" dirty="0" err="1" smtClean="0">
                <a:solidFill>
                  <a:srgbClr val="53693F"/>
                </a:solidFill>
                <a:latin typeface="Caviar Dreams" panose="020B0402020204020504" pitchFamily="34" charset="0"/>
              </a:rPr>
              <a:t>cheveux</a:t>
            </a:r>
            <a:r>
              <a:rPr lang="nl-BE" sz="2500" dirty="0" smtClean="0">
                <a:solidFill>
                  <a:srgbClr val="53693F"/>
                </a:solidFill>
                <a:latin typeface="Caviar Dreams" panose="020B0402020204020504" pitchFamily="34" charset="0"/>
              </a:rPr>
              <a:t>:</a:t>
            </a:r>
            <a:endParaRPr lang="nl-BE" sz="2500" dirty="0">
              <a:solidFill>
                <a:srgbClr val="53693F"/>
              </a:solidFill>
              <a:latin typeface="Caviar Dreams" panose="020B04020202040205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6" y="5649125"/>
            <a:ext cx="711308" cy="8693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619423"/>
            <a:ext cx="695603" cy="89907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42" y="5718382"/>
            <a:ext cx="711691" cy="974989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06" y="5676912"/>
            <a:ext cx="696982" cy="816355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147279" y="5061111"/>
            <a:ext cx="160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603F4B"/>
                </a:solidFill>
                <a:latin typeface="Caviar Dreams" panose="020B0402020204020504" pitchFamily="34" charset="0"/>
              </a:rPr>
              <a:t>LA CHUTE DE </a:t>
            </a:r>
          </a:p>
          <a:p>
            <a:r>
              <a:rPr lang="nl-BE" b="1" dirty="0" smtClean="0">
                <a:solidFill>
                  <a:srgbClr val="603F4B"/>
                </a:solidFill>
                <a:latin typeface="Caviar Dreams" panose="020B0402020204020504" pitchFamily="34" charset="0"/>
              </a:rPr>
              <a:t>CHEVEUX</a:t>
            </a:r>
            <a:endParaRPr lang="nl-BE" b="1" dirty="0">
              <a:solidFill>
                <a:srgbClr val="603F4B"/>
              </a:solidFill>
              <a:latin typeface="Caviar Dreams" panose="020B04020202040205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2666910" y="5030581"/>
            <a:ext cx="125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46351"/>
                </a:solidFill>
                <a:latin typeface="Caviar Dreams" panose="020B0402020204020504" pitchFamily="34" charset="0"/>
              </a:rPr>
              <a:t>CHEVEUX</a:t>
            </a:r>
          </a:p>
          <a:p>
            <a:r>
              <a:rPr lang="nl-NL" b="1" dirty="0" smtClean="0">
                <a:solidFill>
                  <a:srgbClr val="746351"/>
                </a:solidFill>
                <a:latin typeface="Caviar Dreams" panose="020B0402020204020504" pitchFamily="34" charset="0"/>
              </a:rPr>
              <a:t>SECS</a:t>
            </a:r>
            <a:endParaRPr lang="nl-BE" b="1" dirty="0">
              <a:solidFill>
                <a:srgbClr val="746351"/>
              </a:solidFill>
              <a:latin typeface="Caviar Dreams" panose="020B04020202040205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047064" y="5013176"/>
            <a:ext cx="154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4B6C4F"/>
                </a:solidFill>
                <a:latin typeface="Caviar Dreams" panose="020B0402020204020504" pitchFamily="34" charset="0"/>
              </a:rPr>
              <a:t>LES PELLICULES</a:t>
            </a:r>
            <a:endParaRPr lang="nl-BE" b="1" dirty="0">
              <a:solidFill>
                <a:srgbClr val="4B6C4F"/>
              </a:solidFill>
              <a:latin typeface="Caviar Dreams" panose="020B04020202040205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7171944" y="4950990"/>
            <a:ext cx="125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63862E"/>
                </a:solidFill>
                <a:latin typeface="Caviar Dreams" panose="020B0402020204020504" pitchFamily="34" charset="0"/>
              </a:rPr>
              <a:t>CHEVEUX</a:t>
            </a:r>
          </a:p>
          <a:p>
            <a:r>
              <a:rPr lang="nl-BE" b="1" dirty="0" smtClean="0">
                <a:solidFill>
                  <a:srgbClr val="63862E"/>
                </a:solidFill>
                <a:latin typeface="Caviar Dreams" panose="020B0402020204020504" pitchFamily="34" charset="0"/>
              </a:rPr>
              <a:t>GRAS</a:t>
            </a:r>
            <a:endParaRPr lang="nl-BE" b="1" dirty="0">
              <a:solidFill>
                <a:srgbClr val="63862E"/>
              </a:solidFill>
              <a:latin typeface="Caviar Dreams" panose="020B0402020204020504" pitchFamily="34" charset="0"/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xmlns="" id="{54BFAEDB-FE9B-48DE-A686-5D13DA9CC682}"/>
              </a:ext>
            </a:extLst>
          </p:cNvPr>
          <p:cNvSpPr/>
          <p:nvPr/>
        </p:nvSpPr>
        <p:spPr>
          <a:xfrm>
            <a:off x="235367" y="1553190"/>
            <a:ext cx="8322828" cy="3377858"/>
          </a:xfrm>
          <a:prstGeom prst="rect">
            <a:avLst/>
          </a:prstGeom>
          <a:solidFill>
            <a:schemeClr val="bg1"/>
          </a:solidFill>
          <a:ln>
            <a:solidFill>
              <a:srgbClr val="4B6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xmlns="" id="{7A0BA92D-FB55-486C-A67F-E0CFA5837E42}"/>
              </a:ext>
            </a:extLst>
          </p:cNvPr>
          <p:cNvSpPr txBox="1"/>
          <p:nvPr/>
        </p:nvSpPr>
        <p:spPr>
          <a:xfrm>
            <a:off x="0" y="6530239"/>
            <a:ext cx="9144000" cy="323165"/>
          </a:xfrm>
          <a:prstGeom prst="rect">
            <a:avLst/>
          </a:prstGeom>
          <a:gradFill flip="none" rotWithShape="1">
            <a:gsLst>
              <a:gs pos="0">
                <a:srgbClr val="53693F">
                  <a:shade val="30000"/>
                  <a:satMod val="115000"/>
                </a:srgbClr>
              </a:gs>
              <a:gs pos="50000">
                <a:srgbClr val="53693F">
                  <a:shade val="67500"/>
                  <a:satMod val="115000"/>
                </a:srgbClr>
              </a:gs>
              <a:gs pos="100000">
                <a:srgbClr val="2D3A22"/>
              </a:gs>
            </a:gsLst>
            <a:lin ang="0" scaled="1"/>
            <a:tileRect/>
          </a:gra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info@livayi.com - www.livayi.com</a:t>
            </a:r>
          </a:p>
        </p:txBody>
      </p:sp>
      <p:pic>
        <p:nvPicPr>
          <p:cNvPr id="46" name="Afbeelding 45">
            <a:extLst>
              <a:ext uri="{FF2B5EF4-FFF2-40B4-BE49-F238E27FC236}">
                <a16:creationId xmlns:a16="http://schemas.microsoft.com/office/drawing/2014/main" xmlns="" id="{ABC4A2CF-BE2B-4AA2-A90D-8FB1E5EE3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89" y="157974"/>
            <a:ext cx="1069036" cy="922894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xmlns="" id="{3C2CF0FB-5F8D-4369-BFD6-DBE7E0D025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96" y="994511"/>
            <a:ext cx="435554" cy="3188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1B02928-7240-4AD6-8D13-0869E34A79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r="34474"/>
          <a:stretch/>
        </p:blipFill>
        <p:spPr>
          <a:xfrm>
            <a:off x="651685" y="2213216"/>
            <a:ext cx="639947" cy="27095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459B179D-E525-40C8-AD65-0C5091329E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3" r="36281" b="4811"/>
          <a:stretch/>
        </p:blipFill>
        <p:spPr>
          <a:xfrm>
            <a:off x="2939242" y="2204864"/>
            <a:ext cx="699720" cy="27095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E11AAC97-5FF8-4B1A-BA2E-24B443D2DE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35634"/>
          <a:stretch/>
        </p:blipFill>
        <p:spPr>
          <a:xfrm>
            <a:off x="5148064" y="2278327"/>
            <a:ext cx="675808" cy="2662841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xmlns="" id="{DE0B45AA-0EE2-45CE-9216-644E0BD72C1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r="34892" b="2790"/>
          <a:stretch/>
        </p:blipFill>
        <p:spPr>
          <a:xfrm>
            <a:off x="7422368" y="2253100"/>
            <a:ext cx="675808" cy="266965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2086" y="1698975"/>
            <a:ext cx="17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LV01 Shampoo </a:t>
            </a:r>
            <a:endParaRPr lang="nl-BE" dirty="0"/>
          </a:p>
          <a:p>
            <a:r>
              <a:rPr lang="nl-BE" dirty="0" err="1" smtClean="0"/>
              <a:t>Ail</a:t>
            </a:r>
            <a:r>
              <a:rPr lang="nl-BE" dirty="0" smtClean="0"/>
              <a:t>  250ml</a:t>
            </a:r>
            <a:endParaRPr lang="nl-BE" dirty="0"/>
          </a:p>
        </p:txBody>
      </p:sp>
      <p:sp>
        <p:nvSpPr>
          <p:cNvPr id="32" name="Tekstvak 31"/>
          <p:cNvSpPr txBox="1"/>
          <p:nvPr/>
        </p:nvSpPr>
        <p:spPr>
          <a:xfrm>
            <a:off x="2483768" y="1698975"/>
            <a:ext cx="17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LV02 Shampoo </a:t>
            </a:r>
            <a:r>
              <a:rPr lang="nl-BE" dirty="0" err="1" smtClean="0"/>
              <a:t>l’argan</a:t>
            </a:r>
            <a:r>
              <a:rPr lang="nl-BE" dirty="0" smtClean="0"/>
              <a:t> 250ml</a:t>
            </a:r>
            <a:endParaRPr lang="nl-BE" dirty="0"/>
          </a:p>
        </p:txBody>
      </p:sp>
      <p:sp>
        <p:nvSpPr>
          <p:cNvPr id="33" name="Tekstvak 32"/>
          <p:cNvSpPr txBox="1"/>
          <p:nvPr/>
        </p:nvSpPr>
        <p:spPr>
          <a:xfrm>
            <a:off x="4644008" y="169897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LV03 Shampoo </a:t>
            </a:r>
            <a:endParaRPr lang="nl-BE" dirty="0"/>
          </a:p>
          <a:p>
            <a:r>
              <a:rPr lang="nl-BE" dirty="0" smtClean="0"/>
              <a:t>Laurier  250ml</a:t>
            </a:r>
            <a:endParaRPr lang="nl-BE" dirty="0"/>
          </a:p>
        </p:txBody>
      </p:sp>
      <p:sp>
        <p:nvSpPr>
          <p:cNvPr id="36" name="Tekstvak 35"/>
          <p:cNvSpPr txBox="1"/>
          <p:nvPr/>
        </p:nvSpPr>
        <p:spPr>
          <a:xfrm>
            <a:off x="6804248" y="1701078"/>
            <a:ext cx="172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LV04 Shampoo </a:t>
            </a:r>
            <a:r>
              <a:rPr lang="nl-BE" dirty="0" err="1" smtClean="0"/>
              <a:t>l’orti</a:t>
            </a:r>
            <a:r>
              <a:rPr lang="nl-BE" dirty="0" smtClean="0"/>
              <a:t> 250ml</a:t>
            </a:r>
            <a:endParaRPr lang="nl-BE" dirty="0"/>
          </a:p>
        </p:txBody>
      </p:sp>
      <p:sp>
        <p:nvSpPr>
          <p:cNvPr id="34" name="Tekstvak 33"/>
          <p:cNvSpPr txBox="1"/>
          <p:nvPr/>
        </p:nvSpPr>
        <p:spPr>
          <a:xfrm>
            <a:off x="2913425" y="1028863"/>
            <a:ext cx="37468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u="sng" dirty="0" err="1" smtClean="0">
                <a:solidFill>
                  <a:srgbClr val="53693F"/>
                </a:solidFill>
                <a:latin typeface="Caviar Dreams" panose="020B0402020204020504" pitchFamily="34" charset="0"/>
              </a:rPr>
              <a:t>Champooing</a:t>
            </a:r>
            <a:r>
              <a:rPr lang="nl-BE" sz="2500" u="sng" dirty="0" smtClean="0">
                <a:solidFill>
                  <a:srgbClr val="53693F"/>
                </a:solidFill>
                <a:latin typeface="Caviar Dreams" panose="020B0402020204020504" pitchFamily="34" charset="0"/>
              </a:rPr>
              <a:t> </a:t>
            </a:r>
            <a:r>
              <a:rPr lang="nl-BE" sz="2500" u="sng" dirty="0" err="1" smtClean="0">
                <a:solidFill>
                  <a:srgbClr val="53693F"/>
                </a:solidFill>
                <a:latin typeface="Caviar Dreams" panose="020B0402020204020504" pitchFamily="34" charset="0"/>
              </a:rPr>
              <a:t>aux</a:t>
            </a:r>
            <a:r>
              <a:rPr lang="nl-BE" sz="2500" u="sng" dirty="0" smtClean="0">
                <a:solidFill>
                  <a:srgbClr val="53693F"/>
                </a:solidFill>
                <a:latin typeface="Caviar Dreams" panose="020B0402020204020504" pitchFamily="34" charset="0"/>
              </a:rPr>
              <a:t> </a:t>
            </a:r>
            <a:r>
              <a:rPr lang="nl-BE" sz="2500" u="sng" dirty="0" err="1" smtClean="0">
                <a:solidFill>
                  <a:srgbClr val="53693F"/>
                </a:solidFill>
                <a:latin typeface="Caviar Dreams" panose="020B0402020204020504" pitchFamily="34" charset="0"/>
              </a:rPr>
              <a:t>herbers</a:t>
            </a:r>
            <a:endParaRPr lang="nl-BE" sz="2500" u="sng" dirty="0">
              <a:solidFill>
                <a:srgbClr val="53693F"/>
              </a:solidFill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7"/>
          <a:stretch/>
        </p:blipFill>
        <p:spPr>
          <a:xfrm>
            <a:off x="-1" y="2467"/>
            <a:ext cx="9144001" cy="6831471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235368" y="687229"/>
            <a:ext cx="71904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spc="-150" dirty="0">
                <a:solidFill>
                  <a:srgbClr val="53693F"/>
                </a:solidFill>
                <a:latin typeface="Caviar Dreams" panose="020B0402020204020504" pitchFamily="34" charset="0"/>
              </a:rPr>
              <a:t>LES VARIATIONS</a:t>
            </a:r>
            <a:endParaRPr lang="nl-BE" sz="2500" b="1" dirty="0">
              <a:solidFill>
                <a:srgbClr val="53693F"/>
              </a:solidFill>
              <a:latin typeface="Caviar Dreams" panose="020B04020202040205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97" y="5847043"/>
            <a:ext cx="711308" cy="8693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96" y="5851713"/>
            <a:ext cx="695603" cy="89907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20" y="5870397"/>
            <a:ext cx="711691" cy="974989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75" y="5831349"/>
            <a:ext cx="696982" cy="81635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29" y="5817416"/>
            <a:ext cx="705630" cy="8533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42" y="5791444"/>
            <a:ext cx="705815" cy="705815"/>
          </a:xfrm>
          <a:prstGeom prst="rect">
            <a:avLst/>
          </a:prstGeom>
        </p:spPr>
      </p:pic>
      <p:sp>
        <p:nvSpPr>
          <p:cNvPr id="30" name="Tekstvak 29"/>
          <p:cNvSpPr txBox="1"/>
          <p:nvPr/>
        </p:nvSpPr>
        <p:spPr>
          <a:xfrm>
            <a:off x="5940152" y="5033351"/>
            <a:ext cx="196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8E5F35"/>
                </a:solidFill>
                <a:latin typeface="Caviar Dreams" panose="020B0402020204020504" pitchFamily="34" charset="0"/>
              </a:rPr>
              <a:t>CHEVEUX           SECS &amp; ABÎMES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998779" y="4990552"/>
            <a:ext cx="187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3B6142"/>
                </a:solidFill>
                <a:latin typeface="Caviar Dreams" panose="020B0402020204020504" pitchFamily="34" charset="0"/>
              </a:rPr>
              <a:t>CHEVEUX </a:t>
            </a:r>
          </a:p>
          <a:p>
            <a:r>
              <a:rPr lang="nl-BE" b="1" dirty="0">
                <a:solidFill>
                  <a:srgbClr val="3B6142"/>
                </a:solidFill>
                <a:latin typeface="Caviar Dreams" panose="020B0402020204020504" pitchFamily="34" charset="0"/>
              </a:rPr>
              <a:t>NORMAL &amp; SECS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545701" y="1182726"/>
            <a:ext cx="4561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i="1" u="sng" dirty="0" err="1">
                <a:solidFill>
                  <a:srgbClr val="53693F"/>
                </a:solidFill>
                <a:latin typeface="Caviar Dreams" panose="020B0402020204020504" pitchFamily="34" charset="0"/>
              </a:rPr>
              <a:t>Après</a:t>
            </a:r>
            <a:r>
              <a:rPr lang="nl-BE" sz="2500" b="1" i="1" u="sng" dirty="0">
                <a:solidFill>
                  <a:srgbClr val="53693F"/>
                </a:solidFill>
                <a:latin typeface="Caviar Dreams" panose="020B0402020204020504" pitchFamily="34" charset="0"/>
              </a:rPr>
              <a:t> </a:t>
            </a:r>
            <a:r>
              <a:rPr lang="nl-BE" sz="2500" b="1" i="1" u="sng" dirty="0" err="1">
                <a:solidFill>
                  <a:srgbClr val="53693F"/>
                </a:solidFill>
                <a:latin typeface="Caviar Dreams" panose="020B0402020204020504" pitchFamily="34" charset="0"/>
              </a:rPr>
              <a:t>soins</a:t>
            </a:r>
            <a:r>
              <a:rPr lang="nl-BE" sz="2500" b="1" i="1" u="sng" dirty="0">
                <a:solidFill>
                  <a:srgbClr val="53693F"/>
                </a:solidFill>
                <a:latin typeface="Caviar Dreams" panose="020B0402020204020504" pitchFamily="34" charset="0"/>
              </a:rPr>
              <a:t> des </a:t>
            </a:r>
            <a:r>
              <a:rPr lang="nl-BE" sz="2500" b="1" i="1" u="sng" dirty="0" err="1">
                <a:solidFill>
                  <a:srgbClr val="53693F"/>
                </a:solidFill>
                <a:latin typeface="Caviar Dreams" panose="020B0402020204020504" pitchFamily="34" charset="0"/>
              </a:rPr>
              <a:t>cheveux</a:t>
            </a:r>
            <a:r>
              <a:rPr lang="nl-BE" sz="2500" b="1" i="1" u="sng" dirty="0">
                <a:solidFill>
                  <a:srgbClr val="53693F"/>
                </a:solidFill>
                <a:latin typeface="Caviar Dreams" panose="020B0402020204020504" pitchFamily="34" charset="0"/>
              </a:rPr>
              <a:t> 250ml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0" y="6461740"/>
            <a:ext cx="9144000" cy="400110"/>
          </a:xfrm>
          <a:prstGeom prst="rect">
            <a:avLst/>
          </a:prstGeom>
          <a:gradFill flip="none" rotWithShape="1">
            <a:gsLst>
              <a:gs pos="0">
                <a:srgbClr val="53693F">
                  <a:shade val="30000"/>
                  <a:satMod val="115000"/>
                </a:srgbClr>
              </a:gs>
              <a:gs pos="50000">
                <a:srgbClr val="53693F">
                  <a:shade val="67500"/>
                  <a:satMod val="115000"/>
                </a:srgbClr>
              </a:gs>
              <a:gs pos="100000">
                <a:srgbClr val="2D3A22"/>
              </a:gs>
            </a:gsLst>
            <a:lin ang="0" scaled="1"/>
            <a:tileRect/>
          </a:gra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info@livayi.com - www.livayi.com</a:t>
            </a:r>
          </a:p>
          <a:p>
            <a:pPr algn="ctr"/>
            <a:r>
              <a:rPr lang="nl-BE" sz="500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="" xmlns:a16="http://schemas.microsoft.com/office/drawing/2014/main" id="{ED39B50F-2329-40AB-8A95-94999D373445}"/>
              </a:ext>
            </a:extLst>
          </p:cNvPr>
          <p:cNvSpPr/>
          <p:nvPr/>
        </p:nvSpPr>
        <p:spPr>
          <a:xfrm>
            <a:off x="235367" y="1706905"/>
            <a:ext cx="8322828" cy="3273065"/>
          </a:xfrm>
          <a:prstGeom prst="rect">
            <a:avLst/>
          </a:prstGeom>
          <a:solidFill>
            <a:schemeClr val="bg1"/>
          </a:solidFill>
          <a:ln>
            <a:solidFill>
              <a:srgbClr val="4B6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9" name="Afbeelding 28">
            <a:extLst>
              <a:ext uri="{FF2B5EF4-FFF2-40B4-BE49-F238E27FC236}">
                <a16:creationId xmlns="" xmlns:a16="http://schemas.microsoft.com/office/drawing/2014/main" id="{AB3CABA1-7334-4368-8B7C-18C2B2D87B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89" y="157974"/>
            <a:ext cx="1069036" cy="922894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="" xmlns:a16="http://schemas.microsoft.com/office/drawing/2014/main" id="{70094AF1-6167-47E3-825C-3692088471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96" y="994511"/>
            <a:ext cx="435554" cy="318855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="" xmlns:a16="http://schemas.microsoft.com/office/drawing/2014/main" id="{DF35BF06-CC3F-4E9C-A361-C015247ACF1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r="32048" b="9452"/>
          <a:stretch/>
        </p:blipFill>
        <p:spPr>
          <a:xfrm>
            <a:off x="1403648" y="2348880"/>
            <a:ext cx="758540" cy="2336196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="" xmlns:a16="http://schemas.microsoft.com/office/drawing/2014/main" id="{5CF46DC0-9F0A-4957-A734-FF71EC5B041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4095" r="36204" b="9328"/>
          <a:stretch/>
        </p:blipFill>
        <p:spPr>
          <a:xfrm>
            <a:off x="6228184" y="1793356"/>
            <a:ext cx="793766" cy="310016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3568" y="19168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LV11 </a:t>
            </a:r>
            <a:r>
              <a:rPr lang="nl-BE" dirty="0" err="1" smtClean="0"/>
              <a:t>après</a:t>
            </a:r>
            <a:r>
              <a:rPr lang="nl-BE" dirty="0" smtClean="0"/>
              <a:t> </a:t>
            </a:r>
            <a:r>
              <a:rPr lang="nl-BE" dirty="0" err="1" smtClean="0"/>
              <a:t>soins</a:t>
            </a:r>
            <a:r>
              <a:rPr lang="nl-BE" dirty="0" smtClean="0"/>
              <a:t> des </a:t>
            </a:r>
            <a:r>
              <a:rPr lang="nl-BE" dirty="0" err="1" smtClean="0"/>
              <a:t>cheveux</a:t>
            </a:r>
            <a:endParaRPr lang="nl-BE" dirty="0" smtClean="0"/>
          </a:p>
          <a:p>
            <a:r>
              <a:rPr lang="nl-BE" dirty="0" err="1" smtClean="0"/>
              <a:t>L’argan</a:t>
            </a:r>
            <a:r>
              <a:rPr lang="nl-BE" dirty="0" smtClean="0"/>
              <a:t>  250ml </a:t>
            </a:r>
            <a:endParaRPr lang="nl-BE" dirty="0"/>
          </a:p>
        </p:txBody>
      </p:sp>
      <p:sp>
        <p:nvSpPr>
          <p:cNvPr id="33" name="Tekstvak 32"/>
          <p:cNvSpPr txBox="1"/>
          <p:nvPr/>
        </p:nvSpPr>
        <p:spPr>
          <a:xfrm>
            <a:off x="4893907" y="17829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LV12 </a:t>
            </a:r>
            <a:r>
              <a:rPr lang="nl-BE" dirty="0" err="1" smtClean="0"/>
              <a:t>après</a:t>
            </a:r>
            <a:r>
              <a:rPr lang="nl-BE" dirty="0" smtClean="0"/>
              <a:t> </a:t>
            </a:r>
            <a:r>
              <a:rPr lang="nl-BE" dirty="0" err="1" smtClean="0"/>
              <a:t>soins</a:t>
            </a:r>
            <a:r>
              <a:rPr lang="nl-BE" dirty="0" smtClean="0"/>
              <a:t> des </a:t>
            </a:r>
            <a:r>
              <a:rPr lang="nl-BE" dirty="0" err="1" smtClean="0"/>
              <a:t>cheveux</a:t>
            </a:r>
            <a:endParaRPr lang="nl-BE" dirty="0" smtClean="0"/>
          </a:p>
          <a:p>
            <a:r>
              <a:rPr lang="nl-BE" dirty="0" smtClean="0"/>
              <a:t>Laurier  250ml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11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124</Words>
  <Application>Microsoft Office PowerPoint</Application>
  <PresentationFormat>Diavoorstelling (4:3)</PresentationFormat>
  <Paragraphs>49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Deor</dc:creator>
  <cp:lastModifiedBy>Deor</cp:lastModifiedBy>
  <cp:revision>10</cp:revision>
  <dcterms:created xsi:type="dcterms:W3CDTF">2019-12-26T16:25:52Z</dcterms:created>
  <dcterms:modified xsi:type="dcterms:W3CDTF">2021-02-09T16:22:22Z</dcterms:modified>
</cp:coreProperties>
</file>