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729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4790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444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9656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8031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585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3710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519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58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1290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804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AB5B5-A2C7-474F-942F-AAE26AB3E4B4}" type="datetimeFigureOut">
              <a:rPr lang="nl-BE" smtClean="0"/>
              <a:t>14/04/2021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CAB01-4738-4770-81FB-34E2CF8C07D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1957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8" y="1268760"/>
            <a:ext cx="8708593" cy="21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539552" y="104777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AI9001</a:t>
            </a:r>
            <a:endParaRPr lang="nl-BE" dirty="0"/>
          </a:p>
        </p:txBody>
      </p:sp>
      <p:sp>
        <p:nvSpPr>
          <p:cNvPr id="5" name="Tekstvak 4"/>
          <p:cNvSpPr txBox="1"/>
          <p:nvPr/>
        </p:nvSpPr>
        <p:spPr>
          <a:xfrm>
            <a:off x="4211960" y="103883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AI9004</a:t>
            </a:r>
            <a:endParaRPr lang="nl-BE" dirty="0"/>
          </a:p>
        </p:txBody>
      </p:sp>
      <p:sp>
        <p:nvSpPr>
          <p:cNvPr id="6" name="Tekstvak 5"/>
          <p:cNvSpPr txBox="1"/>
          <p:nvPr/>
        </p:nvSpPr>
        <p:spPr>
          <a:xfrm>
            <a:off x="1450073" y="3278961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AI9007</a:t>
            </a:r>
            <a:endParaRPr lang="nl-BE" dirty="0"/>
          </a:p>
        </p:txBody>
      </p:sp>
      <p:sp>
        <p:nvSpPr>
          <p:cNvPr id="7" name="Tekstvak 6"/>
          <p:cNvSpPr txBox="1"/>
          <p:nvPr/>
        </p:nvSpPr>
        <p:spPr>
          <a:xfrm>
            <a:off x="7020272" y="3278961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AI9002</a:t>
            </a:r>
            <a:endParaRPr lang="nl-BE" dirty="0"/>
          </a:p>
        </p:txBody>
      </p:sp>
      <p:sp>
        <p:nvSpPr>
          <p:cNvPr id="8" name="Tekstvak 7"/>
          <p:cNvSpPr txBox="1"/>
          <p:nvPr/>
        </p:nvSpPr>
        <p:spPr>
          <a:xfrm>
            <a:off x="5219621" y="3278961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AI9003</a:t>
            </a:r>
            <a:endParaRPr lang="nl-BE" dirty="0"/>
          </a:p>
        </p:txBody>
      </p:sp>
      <p:sp>
        <p:nvSpPr>
          <p:cNvPr id="9" name="Tekstvak 8"/>
          <p:cNvSpPr txBox="1"/>
          <p:nvPr/>
        </p:nvSpPr>
        <p:spPr>
          <a:xfrm>
            <a:off x="2343200" y="108409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AI9006</a:t>
            </a:r>
            <a:endParaRPr lang="nl-BE" dirty="0"/>
          </a:p>
        </p:txBody>
      </p:sp>
      <p:sp>
        <p:nvSpPr>
          <p:cNvPr id="10" name="Tekstvak 9"/>
          <p:cNvSpPr txBox="1"/>
          <p:nvPr/>
        </p:nvSpPr>
        <p:spPr>
          <a:xfrm>
            <a:off x="3347864" y="3278961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AI9005</a:t>
            </a:r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7740352" y="102047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AI9009</a:t>
            </a:r>
            <a:endParaRPr lang="nl-BE" dirty="0"/>
          </a:p>
        </p:txBody>
      </p:sp>
      <p:sp>
        <p:nvSpPr>
          <p:cNvPr id="12" name="Tekstvak 11"/>
          <p:cNvSpPr txBox="1"/>
          <p:nvPr/>
        </p:nvSpPr>
        <p:spPr>
          <a:xfrm>
            <a:off x="6012160" y="103883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AI9008</a:t>
            </a:r>
            <a:endParaRPr lang="nl-B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09" y="4042341"/>
            <a:ext cx="8671120" cy="2644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Deor\Documents\ALLE FIRMA's\DEORFOODS\SALESGUIDE\Website\logo's\i9-informed-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2905125"/>
            <a:ext cx="16573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eor\Documents\ALLE FIRMA's\DEORFOODS\SALESGUIDE\Website\logo's\i9-informed-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6573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36168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</Words>
  <Application>Microsoft Office PowerPoint</Application>
  <PresentationFormat>Diavoorstelling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Deor</dc:creator>
  <cp:lastModifiedBy>Deor</cp:lastModifiedBy>
  <cp:revision>3</cp:revision>
  <dcterms:created xsi:type="dcterms:W3CDTF">2021-04-14T11:35:44Z</dcterms:created>
  <dcterms:modified xsi:type="dcterms:W3CDTF">2021-04-14T11:55:09Z</dcterms:modified>
</cp:coreProperties>
</file>