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8" r:id="rId5"/>
    <p:sldId id="257" r:id="rId6"/>
    <p:sldId id="262" r:id="rId7"/>
    <p:sldId id="260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8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55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6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5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5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46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311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83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6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73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76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BAAE-4DB2-4A0B-A1F5-5CBBD6B94A15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9538-48F7-4B7E-8032-594C1154D8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0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33528" t="13465" r="32766" b="14636"/>
          <a:stretch/>
        </p:blipFill>
        <p:spPr bwMode="auto">
          <a:xfrm>
            <a:off x="-42533" y="1665360"/>
            <a:ext cx="25087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Afbeelding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ijdelijke aanduiding voor inhoud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858959"/>
            <a:ext cx="6724650" cy="42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1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33528" t="13465" r="32766" b="14636"/>
          <a:stretch/>
        </p:blipFill>
        <p:spPr bwMode="auto">
          <a:xfrm>
            <a:off x="-42533" y="1665360"/>
            <a:ext cx="25087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Afbeelding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85800" y="2204864"/>
            <a:ext cx="868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/>
              <a:t>Bevat géén PTD (</a:t>
            </a:r>
            <a:r>
              <a:rPr lang="en-GB" sz="1800" dirty="0" smtClean="0"/>
              <a:t>Toluene 2,5 Diamine </a:t>
            </a:r>
            <a:r>
              <a:rPr lang="nl-NL" sz="1800" dirty="0" smtClean="0"/>
              <a:t>)</a:t>
            </a:r>
          </a:p>
          <a:p>
            <a:r>
              <a:rPr lang="nl-NL" sz="1800" dirty="0" smtClean="0"/>
              <a:t>Gepatenteerde formule</a:t>
            </a:r>
          </a:p>
          <a:p>
            <a:r>
              <a:rPr lang="nl-NL" sz="1800" dirty="0" smtClean="0"/>
              <a:t>Niet getest op dieren</a:t>
            </a:r>
          </a:p>
          <a:p>
            <a:r>
              <a:rPr lang="nl-NL" sz="1800" dirty="0" smtClean="0"/>
              <a:t>Bevat een speciale </a:t>
            </a:r>
            <a:r>
              <a:rPr lang="nl-NL" sz="1800" dirty="0" err="1" smtClean="0"/>
              <a:t>Clarifying</a:t>
            </a:r>
            <a:r>
              <a:rPr lang="nl-NL" sz="1800" dirty="0" smtClean="0"/>
              <a:t> Shampoo voor betere grijsdekking</a:t>
            </a:r>
          </a:p>
          <a:p>
            <a:r>
              <a:rPr lang="nl-NL" sz="1800" dirty="0" smtClean="0"/>
              <a:t>Bevat speciale ontwikkelmuts voor beter grijsdekking</a:t>
            </a:r>
          </a:p>
          <a:p>
            <a:r>
              <a:rPr lang="nl-NL" sz="1800" dirty="0" smtClean="0"/>
              <a:t>Professionele salonkwaliteit haarkleuring!</a:t>
            </a:r>
          </a:p>
          <a:p>
            <a:r>
              <a:rPr lang="nl-NL" sz="1800" dirty="0" smtClean="0"/>
              <a:t>Natuurlijk zijdezacht en blijvend glanzend resultaat.</a:t>
            </a:r>
          </a:p>
          <a:p>
            <a:r>
              <a:rPr lang="nl-NL" sz="1800" dirty="0" smtClean="0"/>
              <a:t>POS materiaal zoals folders, posters, Facebook-sheets etc.</a:t>
            </a:r>
          </a:p>
          <a:p>
            <a:endParaRPr lang="nl-NL" sz="18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82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33528" t="13465" r="32766" b="14636"/>
          <a:stretch/>
        </p:blipFill>
        <p:spPr bwMode="auto">
          <a:xfrm>
            <a:off x="1217612" y="1772816"/>
            <a:ext cx="25087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Afbeelding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888432" cy="64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0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503" b="3379"/>
          <a:stretch>
            <a:fillRect/>
          </a:stretch>
        </p:blipFill>
        <p:spPr bwMode="auto">
          <a:xfrm>
            <a:off x="47386" y="4725144"/>
            <a:ext cx="590900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253555"/>
          </a:xfrm>
        </p:spPr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 </a:t>
            </a:r>
            <a:r>
              <a:rPr lang="nl-NL" dirty="0" smtClean="0"/>
              <a:t>ondersteunende producten</a:t>
            </a:r>
            <a:endParaRPr lang="nl-NL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16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5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524"/>
            <a:ext cx="5184576" cy="68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0845">
            <a:off x="851816" y="1423147"/>
            <a:ext cx="2076033" cy="43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0256" y="1556792"/>
            <a:ext cx="4040188" cy="639762"/>
          </a:xfrm>
        </p:spPr>
        <p:txBody>
          <a:bodyPr/>
          <a:lstStyle/>
          <a:p>
            <a:pPr algn="ctr"/>
            <a:r>
              <a:rPr lang="nl-NL" dirty="0" smtClean="0"/>
              <a:t>!! Nieuw van Tints of Nature !!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008" y="2041036"/>
            <a:ext cx="4041775" cy="3951288"/>
          </a:xfrm>
        </p:spPr>
        <p:txBody>
          <a:bodyPr>
            <a:normAutofit fontScale="62500" lnSpcReduction="20000"/>
          </a:bodyPr>
          <a:lstStyle/>
          <a:p>
            <a:r>
              <a:rPr lang="nl-NL" dirty="0" smtClean="0"/>
              <a:t>Compleet pallet van 8 gewaagde kleuren die met een </a:t>
            </a:r>
            <a:r>
              <a:rPr lang="nl-NL" dirty="0" err="1" smtClean="0"/>
              <a:t>pasteliser</a:t>
            </a:r>
            <a:r>
              <a:rPr lang="nl-NL" dirty="0" smtClean="0"/>
              <a:t> aan te passen zijn naar een zachtere kleur</a:t>
            </a:r>
          </a:p>
          <a:p>
            <a:r>
              <a:rPr lang="nl-NL" dirty="0" smtClean="0"/>
              <a:t>Met natuurlijke en biologisch gecertificeerde ingrediënten</a:t>
            </a:r>
          </a:p>
          <a:p>
            <a:r>
              <a:rPr lang="nl-NL" dirty="0" smtClean="0"/>
              <a:t>Vernieuwend en uniek; trekt jonger publiek naar de winkel</a:t>
            </a:r>
          </a:p>
          <a:p>
            <a:r>
              <a:rPr lang="nl-NL" dirty="0" smtClean="0"/>
              <a:t>Leuk voor op festivals of vakantie</a:t>
            </a:r>
          </a:p>
          <a:p>
            <a:r>
              <a:rPr lang="nl-NL" dirty="0" smtClean="0"/>
              <a:t>Ook voor mannen/jongens</a:t>
            </a:r>
          </a:p>
          <a:p>
            <a:r>
              <a:rPr lang="nl-NL" dirty="0" smtClean="0"/>
              <a:t>Vervaagt met elke wasbeurt</a:t>
            </a:r>
          </a:p>
          <a:p>
            <a:r>
              <a:rPr lang="nl-NL" dirty="0" smtClean="0"/>
              <a:t>POS materiaal: Display+kleurenring, posters, </a:t>
            </a:r>
            <a:r>
              <a:rPr lang="nl-NL" dirty="0" err="1" smtClean="0"/>
              <a:t>flyers</a:t>
            </a:r>
            <a:r>
              <a:rPr lang="nl-NL" dirty="0" smtClean="0"/>
              <a:t> en FB uitingen</a:t>
            </a:r>
          </a:p>
          <a:p>
            <a:r>
              <a:rPr lang="nl-NL" dirty="0" smtClean="0"/>
              <a:t>Compleet met </a:t>
            </a:r>
            <a:r>
              <a:rPr lang="nl-NL" dirty="0" err="1" smtClean="0"/>
              <a:t>Lightnerkit</a:t>
            </a:r>
            <a:r>
              <a:rPr lang="nl-NL" dirty="0" smtClean="0"/>
              <a:t> leverbaar</a:t>
            </a:r>
          </a:p>
          <a:p>
            <a:r>
              <a:rPr lang="nl-NL" dirty="0" smtClean="0"/>
              <a:t>Met </a:t>
            </a:r>
            <a:r>
              <a:rPr lang="nl-NL" dirty="0" err="1" smtClean="0"/>
              <a:t>Charcoal</a:t>
            </a:r>
            <a:r>
              <a:rPr lang="nl-NL" dirty="0" smtClean="0"/>
              <a:t> </a:t>
            </a:r>
            <a:r>
              <a:rPr lang="nl-NL" dirty="0" err="1" smtClean="0"/>
              <a:t>Clarifying</a:t>
            </a:r>
            <a:r>
              <a:rPr lang="nl-NL" dirty="0" smtClean="0"/>
              <a:t> Shampoo voor voorbereiding van het haar, natuurlijke peeling en verwijdering van overtollige vetten, vuil en gifstoffen van huid en haar.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21" y="2492896"/>
            <a:ext cx="3868340" cy="20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21" y="4869160"/>
            <a:ext cx="3933443" cy="11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9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5" y="1772816"/>
            <a:ext cx="448637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7309" b="76945"/>
          <a:stretch/>
        </p:blipFill>
        <p:spPr bwMode="auto">
          <a:xfrm>
            <a:off x="-9120" y="0"/>
            <a:ext cx="5303520" cy="10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3754">
            <a:off x="5928358" y="2183557"/>
            <a:ext cx="2503298" cy="35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577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147</Words>
  <Application>Microsoft Office PowerPoint</Application>
  <PresentationFormat>Diavoorstelling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8 ondersteunende producten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9</cp:revision>
  <dcterms:created xsi:type="dcterms:W3CDTF">2019-11-03T15:08:56Z</dcterms:created>
  <dcterms:modified xsi:type="dcterms:W3CDTF">2020-04-21T07:19:38Z</dcterms:modified>
</cp:coreProperties>
</file>