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6937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90055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13555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23567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82858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545493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32119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7293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24679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03337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03012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F2DC1-D1E8-44BA-B50E-3D48F6EFB4C2}" type="datetimeFigureOut">
              <a:rPr lang="nl-BE" smtClean="0"/>
              <a:t>13/04/2020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C611E-E84F-45FF-934E-6D8C9FD91BA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976663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2626362" cy="1188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4" descr="Afbeeldingsresultaat voor bio logo'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BE"/>
          </a:p>
        </p:txBody>
      </p:sp>
      <p:sp>
        <p:nvSpPr>
          <p:cNvPr id="5" name="Tekstvak 4"/>
          <p:cNvSpPr txBox="1"/>
          <p:nvPr/>
        </p:nvSpPr>
        <p:spPr>
          <a:xfrm>
            <a:off x="5231" y="110558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2800" dirty="0" smtClean="0"/>
              <a:t>Biologische kauwgom</a:t>
            </a:r>
            <a:endParaRPr lang="nl-BE" sz="2800" dirty="0"/>
          </a:p>
        </p:txBody>
      </p:sp>
      <p:pic>
        <p:nvPicPr>
          <p:cNvPr id="9" name="Picture 2" descr="http://ec.europa.eu/agriculture/organic/images/standard/organic_farming_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748" y="-15875"/>
            <a:ext cx="142875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i.ebayimg.com/images/g/9h4AAOSwiDFYNFVR/s-l1600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4283" y="764704"/>
            <a:ext cx="5590495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vak 2"/>
          <p:cNvSpPr txBox="1"/>
          <p:nvPr/>
        </p:nvSpPr>
        <p:spPr>
          <a:xfrm>
            <a:off x="3818421" y="4149080"/>
            <a:ext cx="2952328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nl-BE" dirty="0" smtClean="0"/>
              <a:t>CH1001  munt</a:t>
            </a:r>
          </a:p>
          <a:p>
            <a:r>
              <a:rPr lang="nl-BE" dirty="0" smtClean="0"/>
              <a:t>CH1002 pepermunt</a:t>
            </a:r>
          </a:p>
          <a:p>
            <a:r>
              <a:rPr lang="nl-BE" dirty="0" smtClean="0"/>
              <a:t>CH1003 </a:t>
            </a:r>
            <a:r>
              <a:rPr lang="nl-BE" dirty="0" err="1" smtClean="0"/>
              <a:t>lemoen</a:t>
            </a:r>
            <a:endParaRPr lang="nl-BE" dirty="0" smtClean="0"/>
          </a:p>
          <a:p>
            <a:r>
              <a:rPr lang="nl-BE" dirty="0" smtClean="0"/>
              <a:t>CH1004 kaneel</a:t>
            </a:r>
          </a:p>
          <a:p>
            <a:r>
              <a:rPr lang="nl-BE" dirty="0" smtClean="0"/>
              <a:t>CH1005 bosvruchten</a:t>
            </a:r>
          </a:p>
          <a:p>
            <a:endParaRPr lang="nl-BE" dirty="0" smtClean="0"/>
          </a:p>
          <a:p>
            <a:r>
              <a:rPr lang="nl-BE" dirty="0" smtClean="0"/>
              <a:t>Aankoopéénheid : 10x30gr</a:t>
            </a:r>
          </a:p>
          <a:p>
            <a:endParaRPr lang="nl-BE" dirty="0"/>
          </a:p>
        </p:txBody>
      </p:sp>
      <p:sp>
        <p:nvSpPr>
          <p:cNvPr id="7" name="Tekstvak 6"/>
          <p:cNvSpPr txBox="1"/>
          <p:nvPr/>
        </p:nvSpPr>
        <p:spPr>
          <a:xfrm>
            <a:off x="2051720" y="1105580"/>
            <a:ext cx="136815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BE" dirty="0" smtClean="0"/>
          </a:p>
          <a:p>
            <a:endParaRPr lang="nl-BE" dirty="0"/>
          </a:p>
        </p:txBody>
      </p:sp>
      <p:sp>
        <p:nvSpPr>
          <p:cNvPr id="10" name="Tekstvak 9"/>
          <p:cNvSpPr txBox="1"/>
          <p:nvPr/>
        </p:nvSpPr>
        <p:spPr>
          <a:xfrm>
            <a:off x="0" y="626373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2800" dirty="0" smtClean="0"/>
              <a:t>Biologische kauwgom</a:t>
            </a:r>
            <a:endParaRPr lang="nl-BE" sz="2800" dirty="0"/>
          </a:p>
        </p:txBody>
      </p:sp>
    </p:spTree>
    <p:extLst>
      <p:ext uri="{BB962C8B-B14F-4D97-AF65-F5344CB8AC3E}">
        <p14:creationId xmlns:p14="http://schemas.microsoft.com/office/powerpoint/2010/main" val="159812718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17</Words>
  <Application>Microsoft Office PowerPoint</Application>
  <PresentationFormat>Diavoorstelling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Kantoorthema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gebruiker</dc:creator>
  <cp:lastModifiedBy>Walter Lenaerts</cp:lastModifiedBy>
  <cp:revision>8</cp:revision>
  <dcterms:created xsi:type="dcterms:W3CDTF">2015-12-01T05:28:45Z</dcterms:created>
  <dcterms:modified xsi:type="dcterms:W3CDTF">2020-04-13T08:28:14Z</dcterms:modified>
</cp:coreProperties>
</file>