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6937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90055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13555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23567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82858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45493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32119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7293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4679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3337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03012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76663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 descr="Afbeeldingsresultaat voor bio logo'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BE"/>
          </a:p>
        </p:txBody>
      </p:sp>
      <p:sp>
        <p:nvSpPr>
          <p:cNvPr id="5" name="Tekstvak 4"/>
          <p:cNvSpPr txBox="1"/>
          <p:nvPr/>
        </p:nvSpPr>
        <p:spPr>
          <a:xfrm>
            <a:off x="5231" y="110558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2800" dirty="0" smtClean="0"/>
              <a:t>Biologische kauwgom</a:t>
            </a:r>
            <a:endParaRPr lang="nl-BE" sz="2800" dirty="0"/>
          </a:p>
        </p:txBody>
      </p:sp>
      <p:pic>
        <p:nvPicPr>
          <p:cNvPr id="9" name="Picture 2" descr="http://ec.europa.eu/agriculture/organic/images/standard/organic_farming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748" y="-15875"/>
            <a:ext cx="142875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i.ebayimg.com/images/g/9h4AAOSwiDFYNFVR/s-l16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4283" y="548680"/>
            <a:ext cx="5590495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vak 6"/>
          <p:cNvSpPr txBox="1"/>
          <p:nvPr/>
        </p:nvSpPr>
        <p:spPr>
          <a:xfrm>
            <a:off x="2067410" y="936625"/>
            <a:ext cx="136815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BE" dirty="0" smtClean="0"/>
          </a:p>
          <a:p>
            <a:endParaRPr lang="nl-BE" dirty="0"/>
          </a:p>
        </p:txBody>
      </p:sp>
      <p:sp>
        <p:nvSpPr>
          <p:cNvPr id="10" name="Tekstvak 9"/>
          <p:cNvSpPr txBox="1"/>
          <p:nvPr/>
        </p:nvSpPr>
        <p:spPr>
          <a:xfrm>
            <a:off x="3779912" y="3933056"/>
            <a:ext cx="2952328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l-BE" dirty="0" smtClean="0"/>
              <a:t>CH1001  </a:t>
            </a:r>
            <a:r>
              <a:rPr lang="nl-BE" dirty="0" err="1" smtClean="0"/>
              <a:t>menthe</a:t>
            </a:r>
            <a:endParaRPr lang="nl-BE" dirty="0" smtClean="0"/>
          </a:p>
          <a:p>
            <a:r>
              <a:rPr lang="nl-BE" dirty="0" smtClean="0"/>
              <a:t>CH1002 </a:t>
            </a:r>
            <a:r>
              <a:rPr lang="nl-BE" dirty="0" err="1" smtClean="0"/>
              <a:t>menthe</a:t>
            </a:r>
            <a:r>
              <a:rPr lang="nl-BE" dirty="0" smtClean="0"/>
              <a:t> verte</a:t>
            </a:r>
          </a:p>
          <a:p>
            <a:r>
              <a:rPr lang="nl-BE" dirty="0" smtClean="0"/>
              <a:t>CH1003 </a:t>
            </a:r>
            <a:r>
              <a:rPr lang="nl-BE" dirty="0" err="1" smtClean="0"/>
              <a:t>citron</a:t>
            </a:r>
            <a:endParaRPr lang="nl-BE" dirty="0" smtClean="0"/>
          </a:p>
          <a:p>
            <a:r>
              <a:rPr lang="nl-BE" dirty="0" smtClean="0"/>
              <a:t>CH1004 </a:t>
            </a:r>
            <a:r>
              <a:rPr lang="nl-BE" dirty="0" err="1" smtClean="0"/>
              <a:t>cannelle</a:t>
            </a:r>
            <a:endParaRPr lang="nl-BE" dirty="0" smtClean="0"/>
          </a:p>
          <a:p>
            <a:r>
              <a:rPr lang="nl-BE" dirty="0" smtClean="0"/>
              <a:t>CH1005 </a:t>
            </a:r>
            <a:r>
              <a:rPr lang="nl-BE" dirty="0" err="1" smtClean="0"/>
              <a:t>fruits</a:t>
            </a:r>
            <a:r>
              <a:rPr lang="nl-BE" dirty="0" smtClean="0"/>
              <a:t> des </a:t>
            </a:r>
            <a:r>
              <a:rPr lang="nl-BE" dirty="0" err="1" smtClean="0"/>
              <a:t>bois</a:t>
            </a:r>
            <a:endParaRPr lang="nl-BE" dirty="0" smtClean="0"/>
          </a:p>
          <a:p>
            <a:endParaRPr lang="nl-BE" dirty="0" smtClean="0"/>
          </a:p>
          <a:p>
            <a:r>
              <a:rPr lang="nl-BE" dirty="0" err="1" smtClean="0"/>
              <a:t>Unité</a:t>
            </a:r>
            <a:r>
              <a:rPr lang="nl-BE" dirty="0" smtClean="0"/>
              <a:t> </a:t>
            </a:r>
            <a:r>
              <a:rPr lang="nl-BE" dirty="0" err="1" smtClean="0"/>
              <a:t>d’achat</a:t>
            </a:r>
            <a:r>
              <a:rPr lang="nl-BE" dirty="0" smtClean="0"/>
              <a:t>: 10x30gr</a:t>
            </a:r>
          </a:p>
          <a:p>
            <a:endParaRPr lang="nl-BE" dirty="0"/>
          </a:p>
        </p:txBody>
      </p:sp>
      <p:sp>
        <p:nvSpPr>
          <p:cNvPr id="11" name="Tekstvak 10"/>
          <p:cNvSpPr txBox="1"/>
          <p:nvPr/>
        </p:nvSpPr>
        <p:spPr>
          <a:xfrm>
            <a:off x="0" y="626373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2800" dirty="0" err="1" smtClean="0"/>
              <a:t>Gomme</a:t>
            </a:r>
            <a:r>
              <a:rPr lang="nl-BE" sz="2800" dirty="0" smtClean="0"/>
              <a:t> </a:t>
            </a:r>
            <a:r>
              <a:rPr lang="nl-BE" sz="2800" dirty="0" err="1" smtClean="0"/>
              <a:t>biologique</a:t>
            </a:r>
            <a:endParaRPr lang="nl-BE" sz="28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2626362" cy="118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285315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21</Words>
  <Application>Microsoft Office PowerPoint</Application>
  <PresentationFormat>Diavoorstelling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Kantoorthema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gebruiker</dc:creator>
  <cp:lastModifiedBy>Walter Lenaerts</cp:lastModifiedBy>
  <cp:revision>8</cp:revision>
  <dcterms:created xsi:type="dcterms:W3CDTF">2015-12-01T05:28:45Z</dcterms:created>
  <dcterms:modified xsi:type="dcterms:W3CDTF">2020-04-13T08:28:05Z</dcterms:modified>
</cp:coreProperties>
</file>