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922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64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9422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990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561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31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803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9933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220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056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480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E4DA0-3B65-464B-8903-1B7061AA660A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1441B-D9A3-4755-9A72-85D306A230C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330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ttps://static.wixstatic.com/media/3865c1_1fef36766a834301ad79502257ffc91b.png/v1/fill/w_76,h_32,al_c,usm_0.66_1.00_0.01/3865c1_1fef36766a834301ad79502257ffc91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681"/>
            <a:ext cx="1800201" cy="75798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sp>
        <p:nvSpPr>
          <p:cNvPr id="11" name="Tekstvak 9"/>
          <p:cNvSpPr txBox="1">
            <a:spLocks noChangeArrowheads="1"/>
          </p:cNvSpPr>
          <p:nvPr/>
        </p:nvSpPr>
        <p:spPr bwMode="auto">
          <a:xfrm>
            <a:off x="838844" y="4221088"/>
            <a:ext cx="1865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47%  15x44gr</a:t>
            </a:r>
            <a:endParaRPr lang="nl-BE" altLang="nl-BE" sz="1800" dirty="0"/>
          </a:p>
        </p:txBody>
      </p:sp>
      <p:pic>
        <p:nvPicPr>
          <p:cNvPr id="12" name="Picture 2" descr="http://ec.europa.eu/agriculture/organic/images/standard/organic_farming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vak 9"/>
          <p:cNvSpPr txBox="1">
            <a:spLocks noChangeArrowheads="1"/>
          </p:cNvSpPr>
          <p:nvPr/>
        </p:nvSpPr>
        <p:spPr bwMode="auto">
          <a:xfrm>
            <a:off x="3851920" y="4209973"/>
            <a:ext cx="1865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60%  15x44gr</a:t>
            </a:r>
            <a:endParaRPr lang="nl-BE" altLang="nl-BE" sz="1800" dirty="0"/>
          </a:p>
        </p:txBody>
      </p:sp>
      <p:sp>
        <p:nvSpPr>
          <p:cNvPr id="15" name="Rechthoek 14"/>
          <p:cNvSpPr/>
          <p:nvPr/>
        </p:nvSpPr>
        <p:spPr>
          <a:xfrm>
            <a:off x="1160945" y="5373216"/>
            <a:ext cx="7452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l-BE" dirty="0" smtClean="0"/>
              <a:t>Chocolate sans : </a:t>
            </a:r>
            <a:r>
              <a:rPr lang="nl-BE" dirty="0" err="1" smtClean="0"/>
              <a:t>lait</a:t>
            </a:r>
            <a:r>
              <a:rPr lang="nl-BE" dirty="0" smtClean="0"/>
              <a:t> et lactose - </a:t>
            </a:r>
            <a:r>
              <a:rPr lang="nl-BE" dirty="0" err="1" smtClean="0"/>
              <a:t>noix</a:t>
            </a:r>
            <a:r>
              <a:rPr lang="nl-BE" dirty="0" smtClean="0"/>
              <a:t> et </a:t>
            </a:r>
            <a:r>
              <a:rPr lang="nl-BE" dirty="0" err="1" smtClean="0"/>
              <a:t>cacahuete</a:t>
            </a:r>
            <a:r>
              <a:rPr lang="nl-BE" dirty="0" smtClean="0"/>
              <a:t> - soja </a:t>
            </a:r>
            <a:r>
              <a:rPr lang="nl-BE" dirty="0"/>
              <a:t>(</a:t>
            </a:r>
            <a:r>
              <a:rPr lang="nl-BE" dirty="0" smtClean="0"/>
              <a:t>et </a:t>
            </a:r>
            <a:r>
              <a:rPr lang="nl-BE" dirty="0"/>
              <a:t>soja </a:t>
            </a:r>
            <a:r>
              <a:rPr lang="nl-BE" dirty="0" err="1" smtClean="0"/>
              <a:t>lecithines</a:t>
            </a:r>
            <a:r>
              <a:rPr lang="nl-BE" dirty="0" smtClean="0"/>
              <a:t>) - gluten – </a:t>
            </a:r>
            <a:r>
              <a:rPr lang="nl-BE" dirty="0" err="1" smtClean="0"/>
              <a:t>oeufs</a:t>
            </a:r>
            <a:r>
              <a:rPr lang="nl-BE" dirty="0" smtClean="0"/>
              <a:t> – </a:t>
            </a:r>
            <a:r>
              <a:rPr lang="nl-BE" dirty="0" err="1" smtClean="0"/>
              <a:t>poisson</a:t>
            </a:r>
            <a:r>
              <a:rPr lang="nl-BE" dirty="0" smtClean="0"/>
              <a:t> – </a:t>
            </a:r>
            <a:r>
              <a:rPr lang="nl-BE" dirty="0" err="1" smtClean="0"/>
              <a:t>céleri</a:t>
            </a:r>
            <a:r>
              <a:rPr lang="nl-BE" dirty="0" smtClean="0"/>
              <a:t> – lupine – </a:t>
            </a:r>
            <a:r>
              <a:rPr lang="nl-BE" dirty="0" err="1" smtClean="0"/>
              <a:t>mollusques</a:t>
            </a:r>
            <a:r>
              <a:rPr lang="nl-BE" dirty="0" smtClean="0"/>
              <a:t> et </a:t>
            </a:r>
            <a:r>
              <a:rPr lang="nl-BE" dirty="0" err="1" smtClean="0"/>
              <a:t>crustacés</a:t>
            </a:r>
            <a:r>
              <a:rPr lang="nl-BE" dirty="0" smtClean="0"/>
              <a:t>  – </a:t>
            </a:r>
            <a:r>
              <a:rPr lang="nl-BE" dirty="0" err="1" smtClean="0"/>
              <a:t>moutarde</a:t>
            </a:r>
            <a:r>
              <a:rPr lang="nl-BE" dirty="0" smtClean="0"/>
              <a:t> – </a:t>
            </a:r>
            <a:r>
              <a:rPr lang="nl-BE" dirty="0" err="1" smtClean="0"/>
              <a:t>graines</a:t>
            </a:r>
            <a:r>
              <a:rPr lang="nl-BE" dirty="0" smtClean="0"/>
              <a:t> de </a:t>
            </a:r>
            <a:r>
              <a:rPr lang="nl-BE" dirty="0" err="1" smtClean="0"/>
              <a:t>sésam</a:t>
            </a:r>
            <a:r>
              <a:rPr lang="nl-BE" dirty="0" smtClean="0"/>
              <a:t>  – </a:t>
            </a:r>
            <a:r>
              <a:rPr lang="nl-BE" dirty="0" err="1" smtClean="0"/>
              <a:t>dioxyde</a:t>
            </a:r>
            <a:r>
              <a:rPr lang="nl-BE" dirty="0" smtClean="0"/>
              <a:t> de </a:t>
            </a:r>
            <a:r>
              <a:rPr lang="nl-BE" dirty="0" err="1" smtClean="0"/>
              <a:t>soufre</a:t>
            </a:r>
            <a:r>
              <a:rPr lang="nl-BE" dirty="0" smtClean="0"/>
              <a:t> - </a:t>
            </a:r>
            <a:r>
              <a:rPr lang="nl-BE" dirty="0" err="1" smtClean="0"/>
              <a:t>sulfites</a:t>
            </a:r>
            <a:endParaRPr lang="nl-BE" dirty="0"/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6740050" y="4087068"/>
            <a:ext cx="1865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74%  15x44gr</a:t>
            </a:r>
            <a:endParaRPr lang="nl-BE" altLang="nl-BE" sz="1800" dirty="0"/>
          </a:p>
        </p:txBody>
      </p:sp>
      <p:pic>
        <p:nvPicPr>
          <p:cNvPr id="14" name="Picture 2" descr="C:\Users\Deor\Desktop\DEORFOODS\LEVERANCIERS\MAGIC CHOCOLATS\foto's\front 4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4" t="5938" r="7554" b="4289"/>
          <a:stretch/>
        </p:blipFill>
        <p:spPr bwMode="auto">
          <a:xfrm>
            <a:off x="683568" y="1393709"/>
            <a:ext cx="1554189" cy="268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Deor\Desktop\DEORFOODS\LEVERANCIERS\MAGIC CHOCOLATS\foto's\front 6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0" t="4672" r="4204" b="5058"/>
          <a:stretch/>
        </p:blipFill>
        <p:spPr bwMode="auto">
          <a:xfrm>
            <a:off x="3560774" y="1398858"/>
            <a:ext cx="1515282" cy="2684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Deor\Desktop\DEORFOODS\LEVERANCIERS\MAGIC CHOCOLATS\foto's\front 74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4" t="6786" r="7769" b="6082"/>
          <a:stretch/>
        </p:blipFill>
        <p:spPr bwMode="auto">
          <a:xfrm>
            <a:off x="6504526" y="1398857"/>
            <a:ext cx="1525852" cy="2684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2915816" y="476250"/>
            <a:ext cx="3384376" cy="476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Emballage 100% bio-</a:t>
            </a:r>
            <a:r>
              <a:rPr lang="nl-BE" dirty="0" err="1" smtClean="0"/>
              <a:t>dégradable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88600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ttps://static.wixstatic.com/media/3865c1_1fef36766a834301ad79502257ffc91b.png/v1/fill/w_76,h_32,al_c,usm_0.66_1.00_0.01/3865c1_1fef36766a834301ad79502257ffc91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681"/>
            <a:ext cx="1800201" cy="75798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pic>
        <p:nvPicPr>
          <p:cNvPr id="9" name="Picture 2" descr="http://ec.europa.eu/agriculture/organic/images/standard/organic_farming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3491880" y="4606651"/>
            <a:ext cx="1865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MC006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93%  15x44gr</a:t>
            </a:r>
            <a:endParaRPr lang="nl-BE" altLang="nl-BE" sz="1800" dirty="0"/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661959" y="4606650"/>
            <a:ext cx="1865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84%  15x44gr</a:t>
            </a:r>
            <a:endParaRPr lang="nl-BE" altLang="nl-BE" sz="1800" dirty="0"/>
          </a:p>
        </p:txBody>
      </p:sp>
      <p:sp>
        <p:nvSpPr>
          <p:cNvPr id="13" name="Rechthoek 12"/>
          <p:cNvSpPr/>
          <p:nvPr/>
        </p:nvSpPr>
        <p:spPr>
          <a:xfrm>
            <a:off x="1160945" y="5373216"/>
            <a:ext cx="7452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nl-BE" dirty="0" smtClean="0"/>
              <a:t>Chocolate sans : </a:t>
            </a:r>
            <a:r>
              <a:rPr lang="nl-BE" dirty="0" err="1" smtClean="0"/>
              <a:t>lait</a:t>
            </a:r>
            <a:r>
              <a:rPr lang="nl-BE" dirty="0" smtClean="0"/>
              <a:t> et lactose - </a:t>
            </a:r>
            <a:r>
              <a:rPr lang="nl-BE" dirty="0" err="1" smtClean="0"/>
              <a:t>noix</a:t>
            </a:r>
            <a:r>
              <a:rPr lang="nl-BE" dirty="0" smtClean="0"/>
              <a:t> et </a:t>
            </a:r>
            <a:r>
              <a:rPr lang="nl-BE" dirty="0" err="1" smtClean="0"/>
              <a:t>cacahuete</a:t>
            </a:r>
            <a:r>
              <a:rPr lang="nl-BE" dirty="0" smtClean="0"/>
              <a:t> - soja </a:t>
            </a:r>
            <a:r>
              <a:rPr lang="nl-BE" dirty="0"/>
              <a:t>(</a:t>
            </a:r>
            <a:r>
              <a:rPr lang="nl-BE" dirty="0" smtClean="0"/>
              <a:t>et </a:t>
            </a:r>
            <a:r>
              <a:rPr lang="nl-BE" dirty="0"/>
              <a:t>soja </a:t>
            </a:r>
            <a:r>
              <a:rPr lang="nl-BE" dirty="0" err="1" smtClean="0"/>
              <a:t>lecithines</a:t>
            </a:r>
            <a:r>
              <a:rPr lang="nl-BE" dirty="0" smtClean="0"/>
              <a:t>) - gluten – </a:t>
            </a:r>
            <a:r>
              <a:rPr lang="nl-BE" dirty="0" err="1" smtClean="0"/>
              <a:t>oeufs</a:t>
            </a:r>
            <a:r>
              <a:rPr lang="nl-BE" dirty="0" smtClean="0"/>
              <a:t> – </a:t>
            </a:r>
            <a:r>
              <a:rPr lang="nl-BE" dirty="0" err="1" smtClean="0"/>
              <a:t>poisson</a:t>
            </a:r>
            <a:r>
              <a:rPr lang="nl-BE" dirty="0" smtClean="0"/>
              <a:t> – </a:t>
            </a:r>
            <a:r>
              <a:rPr lang="nl-BE" dirty="0" err="1" smtClean="0"/>
              <a:t>céleri</a:t>
            </a:r>
            <a:r>
              <a:rPr lang="nl-BE" dirty="0" smtClean="0"/>
              <a:t> – lupine – </a:t>
            </a:r>
            <a:r>
              <a:rPr lang="nl-BE" dirty="0" err="1" smtClean="0"/>
              <a:t>mollusques</a:t>
            </a:r>
            <a:r>
              <a:rPr lang="nl-BE" dirty="0" smtClean="0"/>
              <a:t> et </a:t>
            </a:r>
            <a:r>
              <a:rPr lang="nl-BE" dirty="0" err="1" smtClean="0"/>
              <a:t>crustacés</a:t>
            </a:r>
            <a:r>
              <a:rPr lang="nl-BE" dirty="0" smtClean="0"/>
              <a:t>  – </a:t>
            </a:r>
            <a:r>
              <a:rPr lang="nl-BE" dirty="0" err="1" smtClean="0"/>
              <a:t>moutarde</a:t>
            </a:r>
            <a:r>
              <a:rPr lang="nl-BE" dirty="0" smtClean="0"/>
              <a:t> – </a:t>
            </a:r>
            <a:r>
              <a:rPr lang="nl-BE" dirty="0" err="1" smtClean="0"/>
              <a:t>graines</a:t>
            </a:r>
            <a:r>
              <a:rPr lang="nl-BE" dirty="0" smtClean="0"/>
              <a:t> de </a:t>
            </a:r>
            <a:r>
              <a:rPr lang="nl-BE" dirty="0" err="1" smtClean="0"/>
              <a:t>sésam</a:t>
            </a:r>
            <a:r>
              <a:rPr lang="nl-BE" dirty="0" smtClean="0"/>
              <a:t>  – </a:t>
            </a:r>
            <a:r>
              <a:rPr lang="nl-BE" dirty="0" err="1" smtClean="0"/>
              <a:t>dioxyde</a:t>
            </a:r>
            <a:r>
              <a:rPr lang="nl-BE" dirty="0" smtClean="0"/>
              <a:t> de </a:t>
            </a:r>
            <a:r>
              <a:rPr lang="nl-BE" dirty="0" err="1" smtClean="0"/>
              <a:t>soufre</a:t>
            </a:r>
            <a:r>
              <a:rPr lang="nl-BE" dirty="0" smtClean="0"/>
              <a:t> - </a:t>
            </a:r>
            <a:r>
              <a:rPr lang="nl-BE" dirty="0" err="1" smtClean="0"/>
              <a:t>sulfites</a:t>
            </a:r>
            <a:endParaRPr lang="nl-BE" dirty="0"/>
          </a:p>
        </p:txBody>
      </p:sp>
      <p:sp>
        <p:nvSpPr>
          <p:cNvPr id="2" name="AutoShape 2" descr="https://static.wixstatic.com/media/3865c1_7d6d535f79e4451bbc513e6c46478b0d~mv2.jpg/v1/fill/w_243,h_241,al_c,q_80,usm_0.66_1.00_0.01/3865c1_7d6d535f79e4451bbc513e6c46478b0d~mv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3" name="AutoShape 4" descr="https://static.wixstatic.com/media/3865c1_7d6d535f79e4451bbc513e6c46478b0d~mv2.jpg/v1/fill/w_243,h_241,al_c,q_80,usm_0.66_1.00_0.01/3865c1_7d6d535f79e4451bbc513e6c46478b0d~mv2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14" name="Tekstvak 13"/>
          <p:cNvSpPr txBox="1">
            <a:spLocks noChangeArrowheads="1"/>
          </p:cNvSpPr>
          <p:nvPr/>
        </p:nvSpPr>
        <p:spPr bwMode="auto">
          <a:xfrm>
            <a:off x="6563404" y="4468152"/>
            <a:ext cx="258059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MC007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66%  </a:t>
            </a:r>
            <a:r>
              <a:rPr lang="nl-BE" altLang="nl-BE" sz="1800" dirty="0" err="1" smtClean="0"/>
              <a:t>tiger</a:t>
            </a:r>
            <a:r>
              <a:rPr lang="nl-BE" altLang="nl-BE" sz="1800" dirty="0" smtClean="0"/>
              <a:t> </a:t>
            </a:r>
            <a:r>
              <a:rPr lang="nl-BE" altLang="nl-BE" sz="1800" dirty="0" err="1" smtClean="0"/>
              <a:t>crunch</a:t>
            </a:r>
            <a:endParaRPr lang="nl-BE" altLang="nl-BE" sz="18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nl-BE" altLang="nl-BE" sz="1800" dirty="0" smtClean="0"/>
              <a:t>15x44gr</a:t>
            </a:r>
            <a:endParaRPr lang="nl-BE" altLang="nl-BE" sz="1800" dirty="0"/>
          </a:p>
        </p:txBody>
      </p:sp>
      <p:pic>
        <p:nvPicPr>
          <p:cNvPr id="15" name="Picture 2" descr="C:\Users\Deor\Desktop\DEORFOODS\LEVERANCIERS\MAGIC CHOCOLATS\foto's\front 6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1" t="6008" r="9046" b="5451"/>
          <a:stretch/>
        </p:blipFill>
        <p:spPr bwMode="auto">
          <a:xfrm>
            <a:off x="6228184" y="1414599"/>
            <a:ext cx="1746749" cy="302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Deor\Desktop\DEORFOODS\LEVERANCIERS\MAGIC CHOCOLATS\foto's\front 8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1" t="5095" r="6208" b="4365"/>
          <a:stretch/>
        </p:blipFill>
        <p:spPr bwMode="auto">
          <a:xfrm>
            <a:off x="326271" y="1414598"/>
            <a:ext cx="1725449" cy="302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Deor\Desktop\DEORFOODS\LEVERANCIERS\MAGIC CHOCOLATS\foto's\front 93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5736" r="7604" b="4880"/>
          <a:stretch/>
        </p:blipFill>
        <p:spPr bwMode="auto">
          <a:xfrm>
            <a:off x="3275856" y="1399357"/>
            <a:ext cx="1730341" cy="302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hoek 17"/>
          <p:cNvSpPr/>
          <p:nvPr/>
        </p:nvSpPr>
        <p:spPr>
          <a:xfrm>
            <a:off x="2915816" y="476250"/>
            <a:ext cx="3384376" cy="476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Emballage 100% bio-</a:t>
            </a:r>
            <a:r>
              <a:rPr lang="nl-BE" dirty="0" err="1" smtClean="0"/>
              <a:t>dégradable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233397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120</Words>
  <Application>Microsoft Office PowerPoint</Application>
  <PresentationFormat>Diavoorstelling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Walter Lenaerts</cp:lastModifiedBy>
  <cp:revision>13</cp:revision>
  <dcterms:created xsi:type="dcterms:W3CDTF">2016-08-01T07:36:38Z</dcterms:created>
  <dcterms:modified xsi:type="dcterms:W3CDTF">2020-04-13T08:30:17Z</dcterms:modified>
</cp:coreProperties>
</file>